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8"/>
  </p:handoutMasterIdLst>
  <p:sldIdLst>
    <p:sldId id="256" r:id="rId2"/>
    <p:sldId id="276" r:id="rId3"/>
    <p:sldId id="278" r:id="rId4"/>
    <p:sldId id="258" r:id="rId5"/>
    <p:sldId id="279" r:id="rId6"/>
    <p:sldId id="282" r:id="rId7"/>
    <p:sldId id="260" r:id="rId8"/>
    <p:sldId id="280" r:id="rId9"/>
    <p:sldId id="259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86" r:id="rId23"/>
    <p:sldId id="273" r:id="rId24"/>
    <p:sldId id="274" r:id="rId25"/>
    <p:sldId id="275" r:id="rId26"/>
    <p:sldId id="283" r:id="rId27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12A6D56-B3F1-41B0-8E4F-062142F8864A}">
          <p14:sldIdLst>
            <p14:sldId id="256"/>
            <p14:sldId id="276"/>
            <p14:sldId id="278"/>
            <p14:sldId id="258"/>
            <p14:sldId id="279"/>
            <p14:sldId id="282"/>
            <p14:sldId id="260"/>
            <p14:sldId id="280"/>
            <p14:sldId id="259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86"/>
            <p14:sldId id="273"/>
            <p14:sldId id="274"/>
            <p14:sldId id="275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04" autoAdjust="0"/>
  </p:normalViewPr>
  <p:slideViewPr>
    <p:cSldViewPr>
      <p:cViewPr varScale="1">
        <p:scale>
          <a:sx n="72" d="100"/>
          <a:sy n="72" d="100"/>
        </p:scale>
        <p:origin x="152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2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A69592-239E-4ED9-833A-FC7630AF0F7C}" type="doc">
      <dgm:prSet loTypeId="urn:microsoft.com/office/officeart/2005/8/layout/matrix1" loCatId="matrix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7F789A36-0EEC-412E-9CEA-3EF8BE311AEE}">
      <dgm:prSet phldrT="[テキスト]"/>
      <dgm:spPr/>
      <dgm:t>
        <a:bodyPr/>
        <a:lstStyle/>
        <a:p>
          <a:r>
            <a:rPr kumimoji="1" lang="ja-JP" altLang="en-US" dirty="0"/>
            <a:t>太田剛</a:t>
          </a:r>
        </a:p>
      </dgm:t>
    </dgm:pt>
    <dgm:pt modelId="{8B6B8833-2375-4E24-99B4-9831D897E82B}" type="parTrans" cxnId="{1B7B9BF1-B1C4-442C-B986-D6C7C8003BC7}">
      <dgm:prSet/>
      <dgm:spPr/>
      <dgm:t>
        <a:bodyPr/>
        <a:lstStyle/>
        <a:p>
          <a:endParaRPr kumimoji="1" lang="ja-JP" altLang="en-US"/>
        </a:p>
      </dgm:t>
    </dgm:pt>
    <dgm:pt modelId="{E2DFE5DC-8ECD-4BE2-927D-B2A726E783C8}" type="sibTrans" cxnId="{1B7B9BF1-B1C4-442C-B986-D6C7C8003BC7}">
      <dgm:prSet/>
      <dgm:spPr/>
      <dgm:t>
        <a:bodyPr/>
        <a:lstStyle/>
        <a:p>
          <a:endParaRPr kumimoji="1" lang="ja-JP" altLang="en-US"/>
        </a:p>
      </dgm:t>
    </dgm:pt>
    <dgm:pt modelId="{A188C571-AD05-4CBF-BB94-83C0F5EB928A}">
      <dgm:prSet phldrT="[テキスト]"/>
      <dgm:spPr/>
      <dgm:t>
        <a:bodyPr/>
        <a:lstStyle/>
        <a:p>
          <a:r>
            <a:rPr kumimoji="1" lang="ja-JP" altLang="en-US" dirty="0"/>
            <a:t>デジタル難民</a:t>
          </a:r>
        </a:p>
      </dgm:t>
    </dgm:pt>
    <dgm:pt modelId="{694D1F78-127F-4C95-B1F9-90DA293F5018}" type="parTrans" cxnId="{21211C3B-A8EC-41A7-8D40-94C3A4506459}">
      <dgm:prSet/>
      <dgm:spPr/>
      <dgm:t>
        <a:bodyPr/>
        <a:lstStyle/>
        <a:p>
          <a:endParaRPr kumimoji="1" lang="ja-JP" altLang="en-US"/>
        </a:p>
      </dgm:t>
    </dgm:pt>
    <dgm:pt modelId="{5617C141-0849-4E75-BBB9-029B6CEBB53B}" type="sibTrans" cxnId="{21211C3B-A8EC-41A7-8D40-94C3A4506459}">
      <dgm:prSet/>
      <dgm:spPr/>
      <dgm:t>
        <a:bodyPr/>
        <a:lstStyle/>
        <a:p>
          <a:endParaRPr kumimoji="1" lang="ja-JP" altLang="en-US"/>
        </a:p>
      </dgm:t>
    </dgm:pt>
    <dgm:pt modelId="{6CEE5E8F-E2B0-462E-BE1F-11F5D58432FF}">
      <dgm:prSet phldrT="[テキスト]"/>
      <dgm:spPr/>
      <dgm:t>
        <a:bodyPr/>
        <a:lstStyle/>
        <a:p>
          <a:r>
            <a:rPr kumimoji="1" lang="en-US" altLang="ja-JP" dirty="0" err="1"/>
            <a:t>B’z</a:t>
          </a:r>
          <a:r>
            <a:rPr kumimoji="1" lang="ja-JP" altLang="en-US" dirty="0" err="1"/>
            <a:t>、</a:t>
          </a:r>
          <a:r>
            <a:rPr kumimoji="1" lang="ja-JP" altLang="en-US" dirty="0"/>
            <a:t>スピッツ</a:t>
          </a:r>
          <a:endParaRPr kumimoji="1" lang="en-US" altLang="ja-JP" dirty="0"/>
        </a:p>
        <a:p>
          <a:endParaRPr kumimoji="1" lang="en-US" altLang="ja-JP" dirty="0"/>
        </a:p>
      </dgm:t>
    </dgm:pt>
    <dgm:pt modelId="{AEAE363F-EAA1-4D15-8AD3-B73FAC6077E6}" type="parTrans" cxnId="{81EBC1EF-7A69-4652-9CB0-60040F8D7C93}">
      <dgm:prSet/>
      <dgm:spPr/>
      <dgm:t>
        <a:bodyPr/>
        <a:lstStyle/>
        <a:p>
          <a:endParaRPr kumimoji="1" lang="ja-JP" altLang="en-US"/>
        </a:p>
      </dgm:t>
    </dgm:pt>
    <dgm:pt modelId="{402F0C5A-B997-4241-A937-222286BF21B2}" type="sibTrans" cxnId="{81EBC1EF-7A69-4652-9CB0-60040F8D7C93}">
      <dgm:prSet/>
      <dgm:spPr/>
      <dgm:t>
        <a:bodyPr/>
        <a:lstStyle/>
        <a:p>
          <a:endParaRPr kumimoji="1" lang="ja-JP" altLang="en-US"/>
        </a:p>
      </dgm:t>
    </dgm:pt>
    <dgm:pt modelId="{2B64298D-562A-49D4-8FBA-0FE0C74302F2}">
      <dgm:prSet phldrT="[テキスト]"/>
      <dgm:spPr/>
      <dgm:t>
        <a:bodyPr/>
        <a:lstStyle/>
        <a:p>
          <a:r>
            <a:rPr kumimoji="1" lang="ja-JP" altLang="en-US" dirty="0"/>
            <a:t>男</a:t>
          </a:r>
        </a:p>
      </dgm:t>
    </dgm:pt>
    <dgm:pt modelId="{D4C422E3-230B-4224-880A-8F93502BF12B}" type="parTrans" cxnId="{F58541EE-7F87-4F2F-A734-60766FAB5A32}">
      <dgm:prSet/>
      <dgm:spPr/>
      <dgm:t>
        <a:bodyPr/>
        <a:lstStyle/>
        <a:p>
          <a:endParaRPr kumimoji="1" lang="ja-JP" altLang="en-US"/>
        </a:p>
      </dgm:t>
    </dgm:pt>
    <dgm:pt modelId="{1D1EEE4D-02DC-4C18-8028-C0B011842F79}" type="sibTrans" cxnId="{F58541EE-7F87-4F2F-A734-60766FAB5A32}">
      <dgm:prSet/>
      <dgm:spPr/>
      <dgm:t>
        <a:bodyPr/>
        <a:lstStyle/>
        <a:p>
          <a:endParaRPr kumimoji="1" lang="ja-JP" altLang="en-US"/>
        </a:p>
      </dgm:t>
    </dgm:pt>
    <dgm:pt modelId="{C93B9725-9FD3-4F8E-B722-2F90B4EF0960}">
      <dgm:prSet phldrT="[テキスト]"/>
      <dgm:spPr/>
      <dgm:t>
        <a:bodyPr/>
        <a:lstStyle/>
        <a:p>
          <a:r>
            <a:rPr kumimoji="1" lang="ja-JP" altLang="en-US" dirty="0"/>
            <a:t>文学が趣味</a:t>
          </a:r>
        </a:p>
      </dgm:t>
    </dgm:pt>
    <dgm:pt modelId="{38973BF2-7EEF-4AA0-8D82-6743CC0D3F33}" type="parTrans" cxnId="{F492BFA5-CFAC-4F56-A90B-EA6C6CB15B21}">
      <dgm:prSet/>
      <dgm:spPr/>
      <dgm:t>
        <a:bodyPr/>
        <a:lstStyle/>
        <a:p>
          <a:endParaRPr kumimoji="1" lang="ja-JP" altLang="en-US"/>
        </a:p>
      </dgm:t>
    </dgm:pt>
    <dgm:pt modelId="{2B065F99-E3C8-47AA-8AD6-07EE4373EF1B}" type="sibTrans" cxnId="{F492BFA5-CFAC-4F56-A90B-EA6C6CB15B21}">
      <dgm:prSet/>
      <dgm:spPr/>
      <dgm:t>
        <a:bodyPr/>
        <a:lstStyle/>
        <a:p>
          <a:endParaRPr kumimoji="1" lang="ja-JP" altLang="en-US"/>
        </a:p>
      </dgm:t>
    </dgm:pt>
    <dgm:pt modelId="{C8360E15-8047-403C-945A-041033C8CDAF}" type="pres">
      <dgm:prSet presAssocID="{8FA69592-239E-4ED9-833A-FC7630AF0F7C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31BD9E3-3E05-4506-A76B-7CFC37593C04}" type="pres">
      <dgm:prSet presAssocID="{8FA69592-239E-4ED9-833A-FC7630AF0F7C}" presName="matrix" presStyleCnt="0"/>
      <dgm:spPr/>
    </dgm:pt>
    <dgm:pt modelId="{BA55ED4B-2E5C-49AA-8614-77BC53817DA8}" type="pres">
      <dgm:prSet presAssocID="{8FA69592-239E-4ED9-833A-FC7630AF0F7C}" presName="tile1" presStyleLbl="node1" presStyleIdx="0" presStyleCnt="4"/>
      <dgm:spPr/>
    </dgm:pt>
    <dgm:pt modelId="{47E3AE26-BE26-4C22-ADFD-34C0609B75D0}" type="pres">
      <dgm:prSet presAssocID="{8FA69592-239E-4ED9-833A-FC7630AF0F7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9567E84-B420-4D4B-B7C4-E9A1F129C66C}" type="pres">
      <dgm:prSet presAssocID="{8FA69592-239E-4ED9-833A-FC7630AF0F7C}" presName="tile2" presStyleLbl="node1" presStyleIdx="1" presStyleCnt="4"/>
      <dgm:spPr/>
    </dgm:pt>
    <dgm:pt modelId="{CE6BDC11-534C-43BA-A230-C77F4FE69FCE}" type="pres">
      <dgm:prSet presAssocID="{8FA69592-239E-4ED9-833A-FC7630AF0F7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F433EC6-0B11-4073-8E42-AFF4C2D2414C}" type="pres">
      <dgm:prSet presAssocID="{8FA69592-239E-4ED9-833A-FC7630AF0F7C}" presName="tile3" presStyleLbl="node1" presStyleIdx="2" presStyleCnt="4"/>
      <dgm:spPr/>
    </dgm:pt>
    <dgm:pt modelId="{D8E99781-1DC6-47E7-9F31-DECF75CD9D05}" type="pres">
      <dgm:prSet presAssocID="{8FA69592-239E-4ED9-833A-FC7630AF0F7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EDDEBAD-974F-424C-8235-573F9BD2AA3D}" type="pres">
      <dgm:prSet presAssocID="{8FA69592-239E-4ED9-833A-FC7630AF0F7C}" presName="tile4" presStyleLbl="node1" presStyleIdx="3" presStyleCnt="4"/>
      <dgm:spPr/>
    </dgm:pt>
    <dgm:pt modelId="{38AB4450-23F9-4B95-A6B5-AB6826C8C6B6}" type="pres">
      <dgm:prSet presAssocID="{8FA69592-239E-4ED9-833A-FC7630AF0F7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B68F933-24B3-4D3D-B13F-3C0E9DAE1E02}" type="pres">
      <dgm:prSet presAssocID="{8FA69592-239E-4ED9-833A-FC7630AF0F7C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DC463B01-F641-4527-BDDD-D8A0DD3A74AA}" type="presOf" srcId="{2B64298D-562A-49D4-8FBA-0FE0C74302F2}" destId="{0F433EC6-0B11-4073-8E42-AFF4C2D2414C}" srcOrd="0" destOrd="0" presId="urn:microsoft.com/office/officeart/2005/8/layout/matrix1"/>
    <dgm:cxn modelId="{7D7FC816-39E4-4E5B-8E90-23A861272722}" type="presOf" srcId="{6CEE5E8F-E2B0-462E-BE1F-11F5D58432FF}" destId="{59567E84-B420-4D4B-B7C4-E9A1F129C66C}" srcOrd="0" destOrd="0" presId="urn:microsoft.com/office/officeart/2005/8/layout/matrix1"/>
    <dgm:cxn modelId="{14C12921-26FA-4D36-B595-6130817B2E38}" type="presOf" srcId="{7F789A36-0EEC-412E-9CEA-3EF8BE311AEE}" destId="{7B68F933-24B3-4D3D-B13F-3C0E9DAE1E02}" srcOrd="0" destOrd="0" presId="urn:microsoft.com/office/officeart/2005/8/layout/matrix1"/>
    <dgm:cxn modelId="{EB164130-7EA2-4337-B8B2-1312AA4B15FD}" type="presOf" srcId="{8FA69592-239E-4ED9-833A-FC7630AF0F7C}" destId="{C8360E15-8047-403C-945A-041033C8CDAF}" srcOrd="0" destOrd="0" presId="urn:microsoft.com/office/officeart/2005/8/layout/matrix1"/>
    <dgm:cxn modelId="{21211C3B-A8EC-41A7-8D40-94C3A4506459}" srcId="{7F789A36-0EEC-412E-9CEA-3EF8BE311AEE}" destId="{A188C571-AD05-4CBF-BB94-83C0F5EB928A}" srcOrd="0" destOrd="0" parTransId="{694D1F78-127F-4C95-B1F9-90DA293F5018}" sibTransId="{5617C141-0849-4E75-BBB9-029B6CEBB53B}"/>
    <dgm:cxn modelId="{4E041D66-99D5-4507-B6AB-0EF72804BA67}" type="presOf" srcId="{A188C571-AD05-4CBF-BB94-83C0F5EB928A}" destId="{47E3AE26-BE26-4C22-ADFD-34C0609B75D0}" srcOrd="1" destOrd="0" presId="urn:microsoft.com/office/officeart/2005/8/layout/matrix1"/>
    <dgm:cxn modelId="{78F6A875-D096-4EF9-9B89-63EADB51E2CB}" type="presOf" srcId="{2B64298D-562A-49D4-8FBA-0FE0C74302F2}" destId="{D8E99781-1DC6-47E7-9F31-DECF75CD9D05}" srcOrd="1" destOrd="0" presId="urn:microsoft.com/office/officeart/2005/8/layout/matrix1"/>
    <dgm:cxn modelId="{F492BFA5-CFAC-4F56-A90B-EA6C6CB15B21}" srcId="{7F789A36-0EEC-412E-9CEA-3EF8BE311AEE}" destId="{C93B9725-9FD3-4F8E-B722-2F90B4EF0960}" srcOrd="3" destOrd="0" parTransId="{38973BF2-7EEF-4AA0-8D82-6743CC0D3F33}" sibTransId="{2B065F99-E3C8-47AA-8AD6-07EE4373EF1B}"/>
    <dgm:cxn modelId="{319FF2BE-356E-41FE-A1F2-DA69A8E872D3}" type="presOf" srcId="{C93B9725-9FD3-4F8E-B722-2F90B4EF0960}" destId="{38AB4450-23F9-4B95-A6B5-AB6826C8C6B6}" srcOrd="1" destOrd="0" presId="urn:microsoft.com/office/officeart/2005/8/layout/matrix1"/>
    <dgm:cxn modelId="{051BFBBF-4A78-462B-9E58-F3C2FFAA0DBF}" type="presOf" srcId="{6CEE5E8F-E2B0-462E-BE1F-11F5D58432FF}" destId="{CE6BDC11-534C-43BA-A230-C77F4FE69FCE}" srcOrd="1" destOrd="0" presId="urn:microsoft.com/office/officeart/2005/8/layout/matrix1"/>
    <dgm:cxn modelId="{B341BBC2-B112-4C1A-ADC5-3D529399D48B}" type="presOf" srcId="{A188C571-AD05-4CBF-BB94-83C0F5EB928A}" destId="{BA55ED4B-2E5C-49AA-8614-77BC53817DA8}" srcOrd="0" destOrd="0" presId="urn:microsoft.com/office/officeart/2005/8/layout/matrix1"/>
    <dgm:cxn modelId="{B45A9DD2-806C-4969-8309-EBBB8D79256D}" type="presOf" srcId="{C93B9725-9FD3-4F8E-B722-2F90B4EF0960}" destId="{5EDDEBAD-974F-424C-8235-573F9BD2AA3D}" srcOrd="0" destOrd="0" presId="urn:microsoft.com/office/officeart/2005/8/layout/matrix1"/>
    <dgm:cxn modelId="{F58541EE-7F87-4F2F-A734-60766FAB5A32}" srcId="{7F789A36-0EEC-412E-9CEA-3EF8BE311AEE}" destId="{2B64298D-562A-49D4-8FBA-0FE0C74302F2}" srcOrd="2" destOrd="0" parTransId="{D4C422E3-230B-4224-880A-8F93502BF12B}" sibTransId="{1D1EEE4D-02DC-4C18-8028-C0B011842F79}"/>
    <dgm:cxn modelId="{81EBC1EF-7A69-4652-9CB0-60040F8D7C93}" srcId="{7F789A36-0EEC-412E-9CEA-3EF8BE311AEE}" destId="{6CEE5E8F-E2B0-462E-BE1F-11F5D58432FF}" srcOrd="1" destOrd="0" parTransId="{AEAE363F-EAA1-4D15-8AD3-B73FAC6077E6}" sibTransId="{402F0C5A-B997-4241-A937-222286BF21B2}"/>
    <dgm:cxn modelId="{1B7B9BF1-B1C4-442C-B986-D6C7C8003BC7}" srcId="{8FA69592-239E-4ED9-833A-FC7630AF0F7C}" destId="{7F789A36-0EEC-412E-9CEA-3EF8BE311AEE}" srcOrd="0" destOrd="0" parTransId="{8B6B8833-2375-4E24-99B4-9831D897E82B}" sibTransId="{E2DFE5DC-8ECD-4BE2-927D-B2A726E783C8}"/>
    <dgm:cxn modelId="{61A76549-F8C8-42FF-A537-A6DFAD1DDA0F}" type="presParOf" srcId="{C8360E15-8047-403C-945A-041033C8CDAF}" destId="{031BD9E3-3E05-4506-A76B-7CFC37593C04}" srcOrd="0" destOrd="0" presId="urn:microsoft.com/office/officeart/2005/8/layout/matrix1"/>
    <dgm:cxn modelId="{9A13E6A2-DB34-499F-A6CF-3483965503B8}" type="presParOf" srcId="{031BD9E3-3E05-4506-A76B-7CFC37593C04}" destId="{BA55ED4B-2E5C-49AA-8614-77BC53817DA8}" srcOrd="0" destOrd="0" presId="urn:microsoft.com/office/officeart/2005/8/layout/matrix1"/>
    <dgm:cxn modelId="{D68A7998-4C65-4B30-8DB1-231B210DADEE}" type="presParOf" srcId="{031BD9E3-3E05-4506-A76B-7CFC37593C04}" destId="{47E3AE26-BE26-4C22-ADFD-34C0609B75D0}" srcOrd="1" destOrd="0" presId="urn:microsoft.com/office/officeart/2005/8/layout/matrix1"/>
    <dgm:cxn modelId="{02446AB4-83F6-42DB-8B81-452F04FAAF2B}" type="presParOf" srcId="{031BD9E3-3E05-4506-A76B-7CFC37593C04}" destId="{59567E84-B420-4D4B-B7C4-E9A1F129C66C}" srcOrd="2" destOrd="0" presId="urn:microsoft.com/office/officeart/2005/8/layout/matrix1"/>
    <dgm:cxn modelId="{AD4EA143-5971-4334-B605-39E93B2F38E3}" type="presParOf" srcId="{031BD9E3-3E05-4506-A76B-7CFC37593C04}" destId="{CE6BDC11-534C-43BA-A230-C77F4FE69FCE}" srcOrd="3" destOrd="0" presId="urn:microsoft.com/office/officeart/2005/8/layout/matrix1"/>
    <dgm:cxn modelId="{954AA006-EEE8-4A86-93B3-53C30E546201}" type="presParOf" srcId="{031BD9E3-3E05-4506-A76B-7CFC37593C04}" destId="{0F433EC6-0B11-4073-8E42-AFF4C2D2414C}" srcOrd="4" destOrd="0" presId="urn:microsoft.com/office/officeart/2005/8/layout/matrix1"/>
    <dgm:cxn modelId="{3088BD38-0617-4CAD-AA5D-31B3C5246199}" type="presParOf" srcId="{031BD9E3-3E05-4506-A76B-7CFC37593C04}" destId="{D8E99781-1DC6-47E7-9F31-DECF75CD9D05}" srcOrd="5" destOrd="0" presId="urn:microsoft.com/office/officeart/2005/8/layout/matrix1"/>
    <dgm:cxn modelId="{AEB8DAA4-B097-479C-B9B0-B7E9774B6984}" type="presParOf" srcId="{031BD9E3-3E05-4506-A76B-7CFC37593C04}" destId="{5EDDEBAD-974F-424C-8235-573F9BD2AA3D}" srcOrd="6" destOrd="0" presId="urn:microsoft.com/office/officeart/2005/8/layout/matrix1"/>
    <dgm:cxn modelId="{6F11E26C-ADE9-43FC-BC0F-5C9252BEE2BD}" type="presParOf" srcId="{031BD9E3-3E05-4506-A76B-7CFC37593C04}" destId="{38AB4450-23F9-4B95-A6B5-AB6826C8C6B6}" srcOrd="7" destOrd="0" presId="urn:microsoft.com/office/officeart/2005/8/layout/matrix1"/>
    <dgm:cxn modelId="{BB0FF27D-E9FF-4937-87D8-DE01CB27B3F0}" type="presParOf" srcId="{C8360E15-8047-403C-945A-041033C8CDAF}" destId="{7B68F933-24B3-4D3D-B13F-3C0E9DAE1E0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F461ED-F667-43EE-A9E0-05A522327915}" type="doc">
      <dgm:prSet loTypeId="urn:microsoft.com/office/officeart/2005/8/layout/cycle4" loCatId="matrix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A8B18ED6-FBB6-4079-B847-704E2BB80CC1}">
      <dgm:prSet phldrT="[テキスト]"/>
      <dgm:spPr/>
      <dgm:t>
        <a:bodyPr/>
        <a:lstStyle/>
        <a:p>
          <a:r>
            <a:rPr kumimoji="1" lang="ja-JP" altLang="en-US" dirty="0"/>
            <a:t>読む快楽</a:t>
          </a:r>
        </a:p>
      </dgm:t>
    </dgm:pt>
    <dgm:pt modelId="{A5AFFF17-CB9F-490B-A622-336EA61DF287}" type="parTrans" cxnId="{94B513E1-DDD9-4E7E-ADF1-3AAA9DF020B2}">
      <dgm:prSet/>
      <dgm:spPr/>
      <dgm:t>
        <a:bodyPr/>
        <a:lstStyle/>
        <a:p>
          <a:endParaRPr kumimoji="1" lang="ja-JP" altLang="en-US"/>
        </a:p>
      </dgm:t>
    </dgm:pt>
    <dgm:pt modelId="{00DEE6B2-D706-4212-A2D7-A6234ADB6AAD}" type="sibTrans" cxnId="{94B513E1-DDD9-4E7E-ADF1-3AAA9DF020B2}">
      <dgm:prSet/>
      <dgm:spPr/>
      <dgm:t>
        <a:bodyPr/>
        <a:lstStyle/>
        <a:p>
          <a:endParaRPr kumimoji="1" lang="ja-JP" altLang="en-US"/>
        </a:p>
      </dgm:t>
    </dgm:pt>
    <dgm:pt modelId="{8BCCB207-1084-4871-B673-DC470631E73F}">
      <dgm:prSet phldrT="[テキスト]"/>
      <dgm:spPr/>
      <dgm:t>
        <a:bodyPr/>
        <a:lstStyle/>
        <a:p>
          <a:r>
            <a:rPr kumimoji="1" lang="ja-JP" altLang="en-US" dirty="0"/>
            <a:t>面白いなぁ</a:t>
          </a:r>
        </a:p>
      </dgm:t>
    </dgm:pt>
    <dgm:pt modelId="{20A868F3-B6F9-481F-977F-4B0C0C025A78}" type="parTrans" cxnId="{F8088CB0-B6D9-4432-9B8F-7A23CA86AE70}">
      <dgm:prSet/>
      <dgm:spPr/>
      <dgm:t>
        <a:bodyPr/>
        <a:lstStyle/>
        <a:p>
          <a:endParaRPr kumimoji="1" lang="ja-JP" altLang="en-US"/>
        </a:p>
      </dgm:t>
    </dgm:pt>
    <dgm:pt modelId="{2A946AFC-4553-4EE0-8B93-02F269D81A70}" type="sibTrans" cxnId="{F8088CB0-B6D9-4432-9B8F-7A23CA86AE70}">
      <dgm:prSet/>
      <dgm:spPr/>
      <dgm:t>
        <a:bodyPr/>
        <a:lstStyle/>
        <a:p>
          <a:endParaRPr kumimoji="1" lang="ja-JP" altLang="en-US"/>
        </a:p>
      </dgm:t>
    </dgm:pt>
    <dgm:pt modelId="{13F8E303-7086-4AFC-A3DE-21D2A2737C33}">
      <dgm:prSet phldrT="[テキスト]"/>
      <dgm:spPr/>
      <dgm:t>
        <a:bodyPr/>
        <a:lstStyle/>
        <a:p>
          <a:r>
            <a:rPr kumimoji="1" lang="ja-JP" altLang="en-US" dirty="0"/>
            <a:t>仮説構築</a:t>
          </a:r>
        </a:p>
      </dgm:t>
    </dgm:pt>
    <dgm:pt modelId="{FA3BCE63-4944-4ECA-9302-37B9B0908C54}" type="parTrans" cxnId="{C74B18AA-A989-449B-8AD2-29D305E2546F}">
      <dgm:prSet/>
      <dgm:spPr/>
      <dgm:t>
        <a:bodyPr/>
        <a:lstStyle/>
        <a:p>
          <a:endParaRPr kumimoji="1" lang="ja-JP" altLang="en-US"/>
        </a:p>
      </dgm:t>
    </dgm:pt>
    <dgm:pt modelId="{0E90278B-A185-4F93-9830-F76E912EF862}" type="sibTrans" cxnId="{C74B18AA-A989-449B-8AD2-29D305E2546F}">
      <dgm:prSet/>
      <dgm:spPr/>
      <dgm:t>
        <a:bodyPr/>
        <a:lstStyle/>
        <a:p>
          <a:endParaRPr kumimoji="1" lang="ja-JP" altLang="en-US"/>
        </a:p>
      </dgm:t>
    </dgm:pt>
    <dgm:pt modelId="{8A760E14-A312-4114-ABF6-7328437A5AB5}">
      <dgm:prSet phldrT="[テキスト]"/>
      <dgm:spPr/>
      <dgm:t>
        <a:bodyPr/>
        <a:lstStyle/>
        <a:p>
          <a:r>
            <a:rPr kumimoji="1" lang="ja-JP" altLang="en-US" dirty="0"/>
            <a:t>なぜ面白いと感じるのだろう？</a:t>
          </a:r>
        </a:p>
      </dgm:t>
    </dgm:pt>
    <dgm:pt modelId="{61954C1A-ED7B-40B9-97A8-FB839D072F46}" type="parTrans" cxnId="{4BBF21EF-1F41-4BDD-A211-A9E717443BAB}">
      <dgm:prSet/>
      <dgm:spPr/>
      <dgm:t>
        <a:bodyPr/>
        <a:lstStyle/>
        <a:p>
          <a:endParaRPr kumimoji="1" lang="ja-JP" altLang="en-US"/>
        </a:p>
      </dgm:t>
    </dgm:pt>
    <dgm:pt modelId="{FB204392-2247-4BF9-B53B-CCAD445F0853}" type="sibTrans" cxnId="{4BBF21EF-1F41-4BDD-A211-A9E717443BAB}">
      <dgm:prSet/>
      <dgm:spPr/>
      <dgm:t>
        <a:bodyPr/>
        <a:lstStyle/>
        <a:p>
          <a:endParaRPr kumimoji="1" lang="ja-JP" altLang="en-US"/>
        </a:p>
      </dgm:t>
    </dgm:pt>
    <dgm:pt modelId="{20217EAE-5F15-4549-BDC7-827B0C77FCF5}">
      <dgm:prSet phldrT="[テキスト]"/>
      <dgm:spPr/>
      <dgm:t>
        <a:bodyPr/>
        <a:lstStyle/>
        <a:p>
          <a:r>
            <a:rPr kumimoji="1" lang="ja-JP" altLang="en-US" dirty="0"/>
            <a:t>仮説検証</a:t>
          </a:r>
        </a:p>
      </dgm:t>
    </dgm:pt>
    <dgm:pt modelId="{45556CDF-4B08-4C0A-8E34-71B99F95ED56}" type="parTrans" cxnId="{87DDB6C6-FF40-4ED5-8541-6FA58B620B77}">
      <dgm:prSet/>
      <dgm:spPr/>
      <dgm:t>
        <a:bodyPr/>
        <a:lstStyle/>
        <a:p>
          <a:endParaRPr kumimoji="1" lang="ja-JP" altLang="en-US"/>
        </a:p>
      </dgm:t>
    </dgm:pt>
    <dgm:pt modelId="{472B9460-4725-474C-B180-1A17F0452998}" type="sibTrans" cxnId="{87DDB6C6-FF40-4ED5-8541-6FA58B620B77}">
      <dgm:prSet/>
      <dgm:spPr/>
      <dgm:t>
        <a:bodyPr/>
        <a:lstStyle/>
        <a:p>
          <a:endParaRPr kumimoji="1" lang="ja-JP" altLang="en-US"/>
        </a:p>
      </dgm:t>
    </dgm:pt>
    <dgm:pt modelId="{75771A79-C1FE-4F0D-91F5-FC4F429E4C7B}">
      <dgm:prSet phldrT="[テキスト]"/>
      <dgm:spPr/>
      <dgm:t>
        <a:bodyPr/>
        <a:lstStyle/>
        <a:p>
          <a:r>
            <a:rPr kumimoji="1" lang="ja-JP" altLang="en-US" dirty="0"/>
            <a:t>ここに面白さの源泉が！</a:t>
          </a:r>
        </a:p>
      </dgm:t>
    </dgm:pt>
    <dgm:pt modelId="{00A69804-EA1C-4331-8419-DA8E2E17DEAF}" type="parTrans" cxnId="{6BAF85FE-B4FD-4F70-88B7-A7C7ED35FF78}">
      <dgm:prSet/>
      <dgm:spPr/>
      <dgm:t>
        <a:bodyPr/>
        <a:lstStyle/>
        <a:p>
          <a:endParaRPr kumimoji="1" lang="ja-JP" altLang="en-US"/>
        </a:p>
      </dgm:t>
    </dgm:pt>
    <dgm:pt modelId="{4E5234A7-6392-4F93-AEFD-8D9B0C1EC8B1}" type="sibTrans" cxnId="{6BAF85FE-B4FD-4F70-88B7-A7C7ED35FF78}">
      <dgm:prSet/>
      <dgm:spPr/>
      <dgm:t>
        <a:bodyPr/>
        <a:lstStyle/>
        <a:p>
          <a:endParaRPr kumimoji="1" lang="ja-JP" altLang="en-US"/>
        </a:p>
      </dgm:t>
    </dgm:pt>
    <dgm:pt modelId="{D5039371-DDCD-4402-92EA-092A73381F55}">
      <dgm:prSet phldrT="[テキスト]"/>
      <dgm:spPr/>
      <dgm:t>
        <a:bodyPr/>
        <a:lstStyle/>
        <a:p>
          <a:r>
            <a:rPr kumimoji="1" lang="ja-JP" altLang="en-US" dirty="0"/>
            <a:t>新たな読解</a:t>
          </a:r>
        </a:p>
      </dgm:t>
    </dgm:pt>
    <dgm:pt modelId="{8EF7023D-C483-4343-A150-1D4153E8CAD2}" type="parTrans" cxnId="{8C613586-97F0-49A7-B181-DD8ABC235E89}">
      <dgm:prSet/>
      <dgm:spPr/>
      <dgm:t>
        <a:bodyPr/>
        <a:lstStyle/>
        <a:p>
          <a:endParaRPr kumimoji="1" lang="ja-JP" altLang="en-US"/>
        </a:p>
      </dgm:t>
    </dgm:pt>
    <dgm:pt modelId="{CBEC6AA7-E1BB-4775-8804-FE9E1230FA38}" type="sibTrans" cxnId="{8C613586-97F0-49A7-B181-DD8ABC235E89}">
      <dgm:prSet/>
      <dgm:spPr/>
      <dgm:t>
        <a:bodyPr/>
        <a:lstStyle/>
        <a:p>
          <a:endParaRPr kumimoji="1" lang="ja-JP" altLang="en-US"/>
        </a:p>
      </dgm:t>
    </dgm:pt>
    <dgm:pt modelId="{0A04C0D6-634C-4913-A678-99E7591202CA}">
      <dgm:prSet phldrT="[テキスト]"/>
      <dgm:spPr/>
      <dgm:t>
        <a:bodyPr/>
        <a:lstStyle/>
        <a:p>
          <a:r>
            <a:rPr kumimoji="1" lang="ja-JP" altLang="en-US" dirty="0"/>
            <a:t>ということはこの部分の意味は</a:t>
          </a:r>
          <a:r>
            <a:rPr kumimoji="1" lang="en-US" altLang="ja-JP" dirty="0"/>
            <a:t>…</a:t>
          </a:r>
          <a:r>
            <a:rPr kumimoji="1" lang="ja-JP" altLang="en-US" dirty="0"/>
            <a:t>！！</a:t>
          </a:r>
        </a:p>
      </dgm:t>
    </dgm:pt>
    <dgm:pt modelId="{F0638E0B-04F7-47FE-81B7-AE1B82C6B29F}" type="parTrans" cxnId="{1C6C29DA-798D-4512-AD7B-6F73F055DB5B}">
      <dgm:prSet/>
      <dgm:spPr/>
      <dgm:t>
        <a:bodyPr/>
        <a:lstStyle/>
        <a:p>
          <a:endParaRPr kumimoji="1" lang="ja-JP" altLang="en-US"/>
        </a:p>
      </dgm:t>
    </dgm:pt>
    <dgm:pt modelId="{3F02D695-0BB2-4F1E-B61F-E17C6FDD8BAC}" type="sibTrans" cxnId="{1C6C29DA-798D-4512-AD7B-6F73F055DB5B}">
      <dgm:prSet/>
      <dgm:spPr/>
      <dgm:t>
        <a:bodyPr/>
        <a:lstStyle/>
        <a:p>
          <a:endParaRPr kumimoji="1" lang="ja-JP" altLang="en-US"/>
        </a:p>
      </dgm:t>
    </dgm:pt>
    <dgm:pt modelId="{33D37661-DA72-4A83-B8DA-EBCC5C8CB85D}" type="pres">
      <dgm:prSet presAssocID="{ADF461ED-F667-43EE-A9E0-05A52232791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6D615BC0-2CCD-4F00-8F5E-CA8E7AA29699}" type="pres">
      <dgm:prSet presAssocID="{ADF461ED-F667-43EE-A9E0-05A522327915}" presName="children" presStyleCnt="0"/>
      <dgm:spPr/>
    </dgm:pt>
    <dgm:pt modelId="{E19E7169-BD1B-4E9B-9BE4-02E107971D45}" type="pres">
      <dgm:prSet presAssocID="{ADF461ED-F667-43EE-A9E0-05A522327915}" presName="child1group" presStyleCnt="0"/>
      <dgm:spPr/>
    </dgm:pt>
    <dgm:pt modelId="{2FFCB695-56CC-4C50-B917-2CA4C7551013}" type="pres">
      <dgm:prSet presAssocID="{ADF461ED-F667-43EE-A9E0-05A522327915}" presName="child1" presStyleLbl="bgAcc1" presStyleIdx="0" presStyleCnt="4"/>
      <dgm:spPr/>
    </dgm:pt>
    <dgm:pt modelId="{2A9B3143-BCAF-4693-9673-CD356130A54F}" type="pres">
      <dgm:prSet presAssocID="{ADF461ED-F667-43EE-A9E0-05A522327915}" presName="child1Text" presStyleLbl="bgAcc1" presStyleIdx="0" presStyleCnt="4">
        <dgm:presLayoutVars>
          <dgm:bulletEnabled val="1"/>
        </dgm:presLayoutVars>
      </dgm:prSet>
      <dgm:spPr/>
    </dgm:pt>
    <dgm:pt modelId="{B1C3BB41-CBC3-4E49-9458-97030083D317}" type="pres">
      <dgm:prSet presAssocID="{ADF461ED-F667-43EE-A9E0-05A522327915}" presName="child2group" presStyleCnt="0"/>
      <dgm:spPr/>
    </dgm:pt>
    <dgm:pt modelId="{507099C6-AEFD-4F58-B41C-53FCC42C6954}" type="pres">
      <dgm:prSet presAssocID="{ADF461ED-F667-43EE-A9E0-05A522327915}" presName="child2" presStyleLbl="bgAcc1" presStyleIdx="1" presStyleCnt="4"/>
      <dgm:spPr/>
    </dgm:pt>
    <dgm:pt modelId="{FF378FA9-DC3D-496C-AF10-50CC75720F39}" type="pres">
      <dgm:prSet presAssocID="{ADF461ED-F667-43EE-A9E0-05A522327915}" presName="child2Text" presStyleLbl="bgAcc1" presStyleIdx="1" presStyleCnt="4">
        <dgm:presLayoutVars>
          <dgm:bulletEnabled val="1"/>
        </dgm:presLayoutVars>
      </dgm:prSet>
      <dgm:spPr/>
    </dgm:pt>
    <dgm:pt modelId="{E15923C5-91AB-42E4-9C82-A6C239D43C91}" type="pres">
      <dgm:prSet presAssocID="{ADF461ED-F667-43EE-A9E0-05A522327915}" presName="child3group" presStyleCnt="0"/>
      <dgm:spPr/>
    </dgm:pt>
    <dgm:pt modelId="{4BA7FB88-AF1F-432D-A639-6426ED97D78A}" type="pres">
      <dgm:prSet presAssocID="{ADF461ED-F667-43EE-A9E0-05A522327915}" presName="child3" presStyleLbl="bgAcc1" presStyleIdx="2" presStyleCnt="4"/>
      <dgm:spPr/>
    </dgm:pt>
    <dgm:pt modelId="{B9F96C65-136E-4705-9308-E77B7C8CEB63}" type="pres">
      <dgm:prSet presAssocID="{ADF461ED-F667-43EE-A9E0-05A522327915}" presName="child3Text" presStyleLbl="bgAcc1" presStyleIdx="2" presStyleCnt="4">
        <dgm:presLayoutVars>
          <dgm:bulletEnabled val="1"/>
        </dgm:presLayoutVars>
      </dgm:prSet>
      <dgm:spPr/>
    </dgm:pt>
    <dgm:pt modelId="{EB0DDCF3-57DF-4997-B0C2-E7D8BEA77C4D}" type="pres">
      <dgm:prSet presAssocID="{ADF461ED-F667-43EE-A9E0-05A522327915}" presName="child4group" presStyleCnt="0"/>
      <dgm:spPr/>
    </dgm:pt>
    <dgm:pt modelId="{EA1ACDDF-238D-4F0A-96AA-A61EFAFC8B46}" type="pres">
      <dgm:prSet presAssocID="{ADF461ED-F667-43EE-A9E0-05A522327915}" presName="child4" presStyleLbl="bgAcc1" presStyleIdx="3" presStyleCnt="4"/>
      <dgm:spPr/>
    </dgm:pt>
    <dgm:pt modelId="{9D84BE5E-DD8F-43E4-A340-CC54FBBC0137}" type="pres">
      <dgm:prSet presAssocID="{ADF461ED-F667-43EE-A9E0-05A522327915}" presName="child4Text" presStyleLbl="bgAcc1" presStyleIdx="3" presStyleCnt="4">
        <dgm:presLayoutVars>
          <dgm:bulletEnabled val="1"/>
        </dgm:presLayoutVars>
      </dgm:prSet>
      <dgm:spPr/>
    </dgm:pt>
    <dgm:pt modelId="{6594E954-E33B-47F0-88BB-51BA38E7FAD6}" type="pres">
      <dgm:prSet presAssocID="{ADF461ED-F667-43EE-A9E0-05A522327915}" presName="childPlaceholder" presStyleCnt="0"/>
      <dgm:spPr/>
    </dgm:pt>
    <dgm:pt modelId="{A8E30FB1-B12C-455C-898B-DCE80ADB632A}" type="pres">
      <dgm:prSet presAssocID="{ADF461ED-F667-43EE-A9E0-05A522327915}" presName="circle" presStyleCnt="0"/>
      <dgm:spPr/>
    </dgm:pt>
    <dgm:pt modelId="{A4368190-1F73-42E3-B7A6-613809CF596C}" type="pres">
      <dgm:prSet presAssocID="{ADF461ED-F667-43EE-A9E0-05A522327915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4C1FDA93-CB2A-4D50-A7F5-2626A2D7144D}" type="pres">
      <dgm:prSet presAssocID="{ADF461ED-F667-43EE-A9E0-05A522327915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344A5A4D-53E3-4323-8EB0-A1C2B5BFB264}" type="pres">
      <dgm:prSet presAssocID="{ADF461ED-F667-43EE-A9E0-05A522327915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15BB819-8941-4506-A948-054188A20755}" type="pres">
      <dgm:prSet presAssocID="{ADF461ED-F667-43EE-A9E0-05A522327915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1E39B8FD-C48F-4758-9FBC-7BA91A4A02E7}" type="pres">
      <dgm:prSet presAssocID="{ADF461ED-F667-43EE-A9E0-05A522327915}" presName="quadrantPlaceholder" presStyleCnt="0"/>
      <dgm:spPr/>
    </dgm:pt>
    <dgm:pt modelId="{2D071617-BA02-4757-A7A9-61253FF9A526}" type="pres">
      <dgm:prSet presAssocID="{ADF461ED-F667-43EE-A9E0-05A522327915}" presName="center1" presStyleLbl="fgShp" presStyleIdx="0" presStyleCnt="2"/>
      <dgm:spPr/>
    </dgm:pt>
    <dgm:pt modelId="{3E78E94C-2E39-4853-96A4-2F84F21A2396}" type="pres">
      <dgm:prSet presAssocID="{ADF461ED-F667-43EE-A9E0-05A522327915}" presName="center2" presStyleLbl="fgShp" presStyleIdx="1" presStyleCnt="2"/>
      <dgm:spPr/>
    </dgm:pt>
  </dgm:ptLst>
  <dgm:cxnLst>
    <dgm:cxn modelId="{7E901719-DADB-4B06-AE81-99C6B9AF25EC}" type="presOf" srcId="{8BCCB207-1084-4871-B673-DC470631E73F}" destId="{2A9B3143-BCAF-4693-9673-CD356130A54F}" srcOrd="1" destOrd="0" presId="urn:microsoft.com/office/officeart/2005/8/layout/cycle4"/>
    <dgm:cxn modelId="{1C40751E-8644-4FBB-9C6D-818A51BBE356}" type="presOf" srcId="{8A760E14-A312-4114-ABF6-7328437A5AB5}" destId="{507099C6-AEFD-4F58-B41C-53FCC42C6954}" srcOrd="0" destOrd="0" presId="urn:microsoft.com/office/officeart/2005/8/layout/cycle4"/>
    <dgm:cxn modelId="{F466A12B-E0C1-452F-BAE4-723F01C44CBD}" type="presOf" srcId="{75771A79-C1FE-4F0D-91F5-FC4F429E4C7B}" destId="{B9F96C65-136E-4705-9308-E77B7C8CEB63}" srcOrd="1" destOrd="0" presId="urn:microsoft.com/office/officeart/2005/8/layout/cycle4"/>
    <dgm:cxn modelId="{67570E2C-CC14-45DD-92E6-09ED197AFFB8}" type="presOf" srcId="{D5039371-DDCD-4402-92EA-092A73381F55}" destId="{915BB819-8941-4506-A948-054188A20755}" srcOrd="0" destOrd="0" presId="urn:microsoft.com/office/officeart/2005/8/layout/cycle4"/>
    <dgm:cxn modelId="{DAB7B52E-AEA5-41B1-B8AB-4281C0128468}" type="presOf" srcId="{8A760E14-A312-4114-ABF6-7328437A5AB5}" destId="{FF378FA9-DC3D-496C-AF10-50CC75720F39}" srcOrd="1" destOrd="0" presId="urn:microsoft.com/office/officeart/2005/8/layout/cycle4"/>
    <dgm:cxn modelId="{349A373E-F1C6-48D6-B57B-8D36886AB66D}" type="presOf" srcId="{ADF461ED-F667-43EE-A9E0-05A522327915}" destId="{33D37661-DA72-4A83-B8DA-EBCC5C8CB85D}" srcOrd="0" destOrd="0" presId="urn:microsoft.com/office/officeart/2005/8/layout/cycle4"/>
    <dgm:cxn modelId="{A8397377-1519-40DF-AAC6-E660E32DF807}" type="presOf" srcId="{13F8E303-7086-4AFC-A3DE-21D2A2737C33}" destId="{4C1FDA93-CB2A-4D50-A7F5-2626A2D7144D}" srcOrd="0" destOrd="0" presId="urn:microsoft.com/office/officeart/2005/8/layout/cycle4"/>
    <dgm:cxn modelId="{8C613586-97F0-49A7-B181-DD8ABC235E89}" srcId="{ADF461ED-F667-43EE-A9E0-05A522327915}" destId="{D5039371-DDCD-4402-92EA-092A73381F55}" srcOrd="3" destOrd="0" parTransId="{8EF7023D-C483-4343-A150-1D4153E8CAD2}" sibTransId="{CBEC6AA7-E1BB-4775-8804-FE9E1230FA38}"/>
    <dgm:cxn modelId="{F2E8758D-A0A7-480B-B30E-599D178C4612}" type="presOf" srcId="{75771A79-C1FE-4F0D-91F5-FC4F429E4C7B}" destId="{4BA7FB88-AF1F-432D-A639-6426ED97D78A}" srcOrd="0" destOrd="0" presId="urn:microsoft.com/office/officeart/2005/8/layout/cycle4"/>
    <dgm:cxn modelId="{148BE0A5-9D6B-4202-B668-AE846D6F3747}" type="presOf" srcId="{A8B18ED6-FBB6-4079-B847-704E2BB80CC1}" destId="{A4368190-1F73-42E3-B7A6-613809CF596C}" srcOrd="0" destOrd="0" presId="urn:microsoft.com/office/officeart/2005/8/layout/cycle4"/>
    <dgm:cxn modelId="{800309A6-47EA-47F3-BFEF-80F5EDE791AF}" type="presOf" srcId="{0A04C0D6-634C-4913-A678-99E7591202CA}" destId="{EA1ACDDF-238D-4F0A-96AA-A61EFAFC8B46}" srcOrd="0" destOrd="0" presId="urn:microsoft.com/office/officeart/2005/8/layout/cycle4"/>
    <dgm:cxn modelId="{C74B18AA-A989-449B-8AD2-29D305E2546F}" srcId="{ADF461ED-F667-43EE-A9E0-05A522327915}" destId="{13F8E303-7086-4AFC-A3DE-21D2A2737C33}" srcOrd="1" destOrd="0" parTransId="{FA3BCE63-4944-4ECA-9302-37B9B0908C54}" sibTransId="{0E90278B-A185-4F93-9830-F76E912EF862}"/>
    <dgm:cxn modelId="{F8088CB0-B6D9-4432-9B8F-7A23CA86AE70}" srcId="{A8B18ED6-FBB6-4079-B847-704E2BB80CC1}" destId="{8BCCB207-1084-4871-B673-DC470631E73F}" srcOrd="0" destOrd="0" parTransId="{20A868F3-B6F9-481F-977F-4B0C0C025A78}" sibTransId="{2A946AFC-4553-4EE0-8B93-02F269D81A70}"/>
    <dgm:cxn modelId="{6FEE79B5-DEE8-4270-BACC-EC2573D84398}" type="presOf" srcId="{0A04C0D6-634C-4913-A678-99E7591202CA}" destId="{9D84BE5E-DD8F-43E4-A340-CC54FBBC0137}" srcOrd="1" destOrd="0" presId="urn:microsoft.com/office/officeart/2005/8/layout/cycle4"/>
    <dgm:cxn modelId="{DDF717C5-B38B-4024-8691-0DE56BF6C42D}" type="presOf" srcId="{8BCCB207-1084-4871-B673-DC470631E73F}" destId="{2FFCB695-56CC-4C50-B917-2CA4C7551013}" srcOrd="0" destOrd="0" presId="urn:microsoft.com/office/officeart/2005/8/layout/cycle4"/>
    <dgm:cxn modelId="{349493C6-540A-4D95-BF2F-37B9F1011029}" type="presOf" srcId="{20217EAE-5F15-4549-BDC7-827B0C77FCF5}" destId="{344A5A4D-53E3-4323-8EB0-A1C2B5BFB264}" srcOrd="0" destOrd="0" presId="urn:microsoft.com/office/officeart/2005/8/layout/cycle4"/>
    <dgm:cxn modelId="{87DDB6C6-FF40-4ED5-8541-6FA58B620B77}" srcId="{ADF461ED-F667-43EE-A9E0-05A522327915}" destId="{20217EAE-5F15-4549-BDC7-827B0C77FCF5}" srcOrd="2" destOrd="0" parTransId="{45556CDF-4B08-4C0A-8E34-71B99F95ED56}" sibTransId="{472B9460-4725-474C-B180-1A17F0452998}"/>
    <dgm:cxn modelId="{1C6C29DA-798D-4512-AD7B-6F73F055DB5B}" srcId="{D5039371-DDCD-4402-92EA-092A73381F55}" destId="{0A04C0D6-634C-4913-A678-99E7591202CA}" srcOrd="0" destOrd="0" parTransId="{F0638E0B-04F7-47FE-81B7-AE1B82C6B29F}" sibTransId="{3F02D695-0BB2-4F1E-B61F-E17C6FDD8BAC}"/>
    <dgm:cxn modelId="{94B513E1-DDD9-4E7E-ADF1-3AAA9DF020B2}" srcId="{ADF461ED-F667-43EE-A9E0-05A522327915}" destId="{A8B18ED6-FBB6-4079-B847-704E2BB80CC1}" srcOrd="0" destOrd="0" parTransId="{A5AFFF17-CB9F-490B-A622-336EA61DF287}" sibTransId="{00DEE6B2-D706-4212-A2D7-A6234ADB6AAD}"/>
    <dgm:cxn modelId="{4BBF21EF-1F41-4BDD-A211-A9E717443BAB}" srcId="{13F8E303-7086-4AFC-A3DE-21D2A2737C33}" destId="{8A760E14-A312-4114-ABF6-7328437A5AB5}" srcOrd="0" destOrd="0" parTransId="{61954C1A-ED7B-40B9-97A8-FB839D072F46}" sibTransId="{FB204392-2247-4BF9-B53B-CCAD445F0853}"/>
    <dgm:cxn modelId="{6BAF85FE-B4FD-4F70-88B7-A7C7ED35FF78}" srcId="{20217EAE-5F15-4549-BDC7-827B0C77FCF5}" destId="{75771A79-C1FE-4F0D-91F5-FC4F429E4C7B}" srcOrd="0" destOrd="0" parTransId="{00A69804-EA1C-4331-8419-DA8E2E17DEAF}" sibTransId="{4E5234A7-6392-4F93-AEFD-8D9B0C1EC8B1}"/>
    <dgm:cxn modelId="{05A58332-C241-40C0-A298-1D73AC65F551}" type="presParOf" srcId="{33D37661-DA72-4A83-B8DA-EBCC5C8CB85D}" destId="{6D615BC0-2CCD-4F00-8F5E-CA8E7AA29699}" srcOrd="0" destOrd="0" presId="urn:microsoft.com/office/officeart/2005/8/layout/cycle4"/>
    <dgm:cxn modelId="{935D29BE-6B66-4CD5-AD61-0B473D10DE41}" type="presParOf" srcId="{6D615BC0-2CCD-4F00-8F5E-CA8E7AA29699}" destId="{E19E7169-BD1B-4E9B-9BE4-02E107971D45}" srcOrd="0" destOrd="0" presId="urn:microsoft.com/office/officeart/2005/8/layout/cycle4"/>
    <dgm:cxn modelId="{7F762176-E98F-42B9-A415-E7EFCC422888}" type="presParOf" srcId="{E19E7169-BD1B-4E9B-9BE4-02E107971D45}" destId="{2FFCB695-56CC-4C50-B917-2CA4C7551013}" srcOrd="0" destOrd="0" presId="urn:microsoft.com/office/officeart/2005/8/layout/cycle4"/>
    <dgm:cxn modelId="{E1FF626A-FCC3-4B31-BABB-38F3CB78AD12}" type="presParOf" srcId="{E19E7169-BD1B-4E9B-9BE4-02E107971D45}" destId="{2A9B3143-BCAF-4693-9673-CD356130A54F}" srcOrd="1" destOrd="0" presId="urn:microsoft.com/office/officeart/2005/8/layout/cycle4"/>
    <dgm:cxn modelId="{108EB9E7-E065-4762-B51A-5B70C6684BB1}" type="presParOf" srcId="{6D615BC0-2CCD-4F00-8F5E-CA8E7AA29699}" destId="{B1C3BB41-CBC3-4E49-9458-97030083D317}" srcOrd="1" destOrd="0" presId="urn:microsoft.com/office/officeart/2005/8/layout/cycle4"/>
    <dgm:cxn modelId="{37D4631B-AFD8-41DE-A533-4203EAB8B209}" type="presParOf" srcId="{B1C3BB41-CBC3-4E49-9458-97030083D317}" destId="{507099C6-AEFD-4F58-B41C-53FCC42C6954}" srcOrd="0" destOrd="0" presId="urn:microsoft.com/office/officeart/2005/8/layout/cycle4"/>
    <dgm:cxn modelId="{FAB93789-AA1F-437A-8A28-FD7FE118AC46}" type="presParOf" srcId="{B1C3BB41-CBC3-4E49-9458-97030083D317}" destId="{FF378FA9-DC3D-496C-AF10-50CC75720F39}" srcOrd="1" destOrd="0" presId="urn:microsoft.com/office/officeart/2005/8/layout/cycle4"/>
    <dgm:cxn modelId="{71C323CE-B025-4856-9EDF-BC772A2D47FB}" type="presParOf" srcId="{6D615BC0-2CCD-4F00-8F5E-CA8E7AA29699}" destId="{E15923C5-91AB-42E4-9C82-A6C239D43C91}" srcOrd="2" destOrd="0" presId="urn:microsoft.com/office/officeart/2005/8/layout/cycle4"/>
    <dgm:cxn modelId="{2446AD73-3C84-4921-BC3C-1A53FD885014}" type="presParOf" srcId="{E15923C5-91AB-42E4-9C82-A6C239D43C91}" destId="{4BA7FB88-AF1F-432D-A639-6426ED97D78A}" srcOrd="0" destOrd="0" presId="urn:microsoft.com/office/officeart/2005/8/layout/cycle4"/>
    <dgm:cxn modelId="{CB6B1B1A-B0DF-4FE3-B5A1-FE90DB822FB5}" type="presParOf" srcId="{E15923C5-91AB-42E4-9C82-A6C239D43C91}" destId="{B9F96C65-136E-4705-9308-E77B7C8CEB63}" srcOrd="1" destOrd="0" presId="urn:microsoft.com/office/officeart/2005/8/layout/cycle4"/>
    <dgm:cxn modelId="{1613135A-A4C9-4B4A-905D-A3653C25BBE8}" type="presParOf" srcId="{6D615BC0-2CCD-4F00-8F5E-CA8E7AA29699}" destId="{EB0DDCF3-57DF-4997-B0C2-E7D8BEA77C4D}" srcOrd="3" destOrd="0" presId="urn:microsoft.com/office/officeart/2005/8/layout/cycle4"/>
    <dgm:cxn modelId="{F23049A8-A20F-4473-A40D-1807ED58166F}" type="presParOf" srcId="{EB0DDCF3-57DF-4997-B0C2-E7D8BEA77C4D}" destId="{EA1ACDDF-238D-4F0A-96AA-A61EFAFC8B46}" srcOrd="0" destOrd="0" presId="urn:microsoft.com/office/officeart/2005/8/layout/cycle4"/>
    <dgm:cxn modelId="{D254FFAB-5C46-4903-A43A-BE49843946E4}" type="presParOf" srcId="{EB0DDCF3-57DF-4997-B0C2-E7D8BEA77C4D}" destId="{9D84BE5E-DD8F-43E4-A340-CC54FBBC0137}" srcOrd="1" destOrd="0" presId="urn:microsoft.com/office/officeart/2005/8/layout/cycle4"/>
    <dgm:cxn modelId="{9D8000D9-E837-48F4-89E5-4204F996D585}" type="presParOf" srcId="{6D615BC0-2CCD-4F00-8F5E-CA8E7AA29699}" destId="{6594E954-E33B-47F0-88BB-51BA38E7FAD6}" srcOrd="4" destOrd="0" presId="urn:microsoft.com/office/officeart/2005/8/layout/cycle4"/>
    <dgm:cxn modelId="{9E8EFF5A-98A3-423C-9391-43EBB52657C3}" type="presParOf" srcId="{33D37661-DA72-4A83-B8DA-EBCC5C8CB85D}" destId="{A8E30FB1-B12C-455C-898B-DCE80ADB632A}" srcOrd="1" destOrd="0" presId="urn:microsoft.com/office/officeart/2005/8/layout/cycle4"/>
    <dgm:cxn modelId="{10187316-C401-4C6B-A0A6-2B6382161D6D}" type="presParOf" srcId="{A8E30FB1-B12C-455C-898B-DCE80ADB632A}" destId="{A4368190-1F73-42E3-B7A6-613809CF596C}" srcOrd="0" destOrd="0" presId="urn:microsoft.com/office/officeart/2005/8/layout/cycle4"/>
    <dgm:cxn modelId="{5922FA5A-A97A-4E56-8113-FF41B65AA006}" type="presParOf" srcId="{A8E30FB1-B12C-455C-898B-DCE80ADB632A}" destId="{4C1FDA93-CB2A-4D50-A7F5-2626A2D7144D}" srcOrd="1" destOrd="0" presId="urn:microsoft.com/office/officeart/2005/8/layout/cycle4"/>
    <dgm:cxn modelId="{4215993E-DA3E-4501-A4CF-D9D6C361E0F9}" type="presParOf" srcId="{A8E30FB1-B12C-455C-898B-DCE80ADB632A}" destId="{344A5A4D-53E3-4323-8EB0-A1C2B5BFB264}" srcOrd="2" destOrd="0" presId="urn:microsoft.com/office/officeart/2005/8/layout/cycle4"/>
    <dgm:cxn modelId="{3454723C-7F9B-4D3A-9DBA-AB96F16456F9}" type="presParOf" srcId="{A8E30FB1-B12C-455C-898B-DCE80ADB632A}" destId="{915BB819-8941-4506-A948-054188A20755}" srcOrd="3" destOrd="0" presId="urn:microsoft.com/office/officeart/2005/8/layout/cycle4"/>
    <dgm:cxn modelId="{9C8EC539-41E4-42F5-8412-CDC4185A8245}" type="presParOf" srcId="{A8E30FB1-B12C-455C-898B-DCE80ADB632A}" destId="{1E39B8FD-C48F-4758-9FBC-7BA91A4A02E7}" srcOrd="4" destOrd="0" presId="urn:microsoft.com/office/officeart/2005/8/layout/cycle4"/>
    <dgm:cxn modelId="{88E036F2-BEC1-4C4F-80E6-7359467792AC}" type="presParOf" srcId="{33D37661-DA72-4A83-B8DA-EBCC5C8CB85D}" destId="{2D071617-BA02-4757-A7A9-61253FF9A526}" srcOrd="2" destOrd="0" presId="urn:microsoft.com/office/officeart/2005/8/layout/cycle4"/>
    <dgm:cxn modelId="{FC9FC623-43F0-4807-B03E-BA00292BFE3E}" type="presParOf" srcId="{33D37661-DA72-4A83-B8DA-EBCC5C8CB85D}" destId="{3E78E94C-2E39-4853-96A4-2F84F21A239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F461ED-F667-43EE-A9E0-05A522327915}" type="doc">
      <dgm:prSet loTypeId="urn:microsoft.com/office/officeart/2005/8/layout/cycle4" loCatId="matrix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A8B18ED6-FBB6-4079-B847-704E2BB80CC1}">
      <dgm:prSet phldrT="[テキスト]"/>
      <dgm:spPr/>
      <dgm:t>
        <a:bodyPr/>
        <a:lstStyle/>
        <a:p>
          <a:r>
            <a:rPr kumimoji="1" lang="ja-JP" altLang="en-US" dirty="0"/>
            <a:t>興味・関心</a:t>
          </a:r>
        </a:p>
      </dgm:t>
    </dgm:pt>
    <dgm:pt modelId="{A5AFFF17-CB9F-490B-A622-336EA61DF287}" type="parTrans" cxnId="{94B513E1-DDD9-4E7E-ADF1-3AAA9DF020B2}">
      <dgm:prSet/>
      <dgm:spPr/>
      <dgm:t>
        <a:bodyPr/>
        <a:lstStyle/>
        <a:p>
          <a:endParaRPr kumimoji="1" lang="ja-JP" altLang="en-US"/>
        </a:p>
      </dgm:t>
    </dgm:pt>
    <dgm:pt modelId="{00DEE6B2-D706-4212-A2D7-A6234ADB6AAD}" type="sibTrans" cxnId="{94B513E1-DDD9-4E7E-ADF1-3AAA9DF020B2}">
      <dgm:prSet/>
      <dgm:spPr/>
      <dgm:t>
        <a:bodyPr/>
        <a:lstStyle/>
        <a:p>
          <a:endParaRPr kumimoji="1" lang="ja-JP" altLang="en-US"/>
        </a:p>
      </dgm:t>
    </dgm:pt>
    <dgm:pt modelId="{8BCCB207-1084-4871-B673-DC470631E73F}">
      <dgm:prSet phldrT="[テキスト]"/>
      <dgm:spPr/>
      <dgm:t>
        <a:bodyPr/>
        <a:lstStyle/>
        <a:p>
          <a:r>
            <a:rPr kumimoji="1" lang="ja-JP" altLang="en-US" dirty="0"/>
            <a:t>これやってみようかなぁ</a:t>
          </a:r>
        </a:p>
      </dgm:t>
    </dgm:pt>
    <dgm:pt modelId="{20A868F3-B6F9-481F-977F-4B0C0C025A78}" type="parTrans" cxnId="{F8088CB0-B6D9-4432-9B8F-7A23CA86AE70}">
      <dgm:prSet/>
      <dgm:spPr/>
      <dgm:t>
        <a:bodyPr/>
        <a:lstStyle/>
        <a:p>
          <a:endParaRPr kumimoji="1" lang="ja-JP" altLang="en-US"/>
        </a:p>
      </dgm:t>
    </dgm:pt>
    <dgm:pt modelId="{2A946AFC-4553-4EE0-8B93-02F269D81A70}" type="sibTrans" cxnId="{F8088CB0-B6D9-4432-9B8F-7A23CA86AE70}">
      <dgm:prSet/>
      <dgm:spPr/>
      <dgm:t>
        <a:bodyPr/>
        <a:lstStyle/>
        <a:p>
          <a:endParaRPr kumimoji="1" lang="ja-JP" altLang="en-US"/>
        </a:p>
      </dgm:t>
    </dgm:pt>
    <dgm:pt modelId="{13F8E303-7086-4AFC-A3DE-21D2A2737C33}">
      <dgm:prSet phldrT="[テキスト]"/>
      <dgm:spPr/>
      <dgm:t>
        <a:bodyPr/>
        <a:lstStyle/>
        <a:p>
          <a:r>
            <a:rPr kumimoji="1" lang="ja-JP" altLang="en-US" dirty="0"/>
            <a:t>仮説構築</a:t>
          </a:r>
        </a:p>
      </dgm:t>
    </dgm:pt>
    <dgm:pt modelId="{FA3BCE63-4944-4ECA-9302-37B9B0908C54}" type="parTrans" cxnId="{C74B18AA-A989-449B-8AD2-29D305E2546F}">
      <dgm:prSet/>
      <dgm:spPr/>
      <dgm:t>
        <a:bodyPr/>
        <a:lstStyle/>
        <a:p>
          <a:endParaRPr kumimoji="1" lang="ja-JP" altLang="en-US"/>
        </a:p>
      </dgm:t>
    </dgm:pt>
    <dgm:pt modelId="{0E90278B-A185-4F93-9830-F76E912EF862}" type="sibTrans" cxnId="{C74B18AA-A989-449B-8AD2-29D305E2546F}">
      <dgm:prSet/>
      <dgm:spPr/>
      <dgm:t>
        <a:bodyPr/>
        <a:lstStyle/>
        <a:p>
          <a:endParaRPr kumimoji="1" lang="ja-JP" altLang="en-US"/>
        </a:p>
      </dgm:t>
    </dgm:pt>
    <dgm:pt modelId="{8A760E14-A312-4114-ABF6-7328437A5AB5}">
      <dgm:prSet phldrT="[テキスト]"/>
      <dgm:spPr/>
      <dgm:t>
        <a:bodyPr/>
        <a:lstStyle/>
        <a:p>
          <a:r>
            <a:rPr kumimoji="1" lang="ja-JP" altLang="en-US" dirty="0"/>
            <a:t>なぜこのようなことが起こるのだろう？</a:t>
          </a:r>
        </a:p>
      </dgm:t>
    </dgm:pt>
    <dgm:pt modelId="{61954C1A-ED7B-40B9-97A8-FB839D072F46}" type="parTrans" cxnId="{4BBF21EF-1F41-4BDD-A211-A9E717443BAB}">
      <dgm:prSet/>
      <dgm:spPr/>
      <dgm:t>
        <a:bodyPr/>
        <a:lstStyle/>
        <a:p>
          <a:endParaRPr kumimoji="1" lang="ja-JP" altLang="en-US"/>
        </a:p>
      </dgm:t>
    </dgm:pt>
    <dgm:pt modelId="{FB204392-2247-4BF9-B53B-CCAD445F0853}" type="sibTrans" cxnId="{4BBF21EF-1F41-4BDD-A211-A9E717443BAB}">
      <dgm:prSet/>
      <dgm:spPr/>
      <dgm:t>
        <a:bodyPr/>
        <a:lstStyle/>
        <a:p>
          <a:endParaRPr kumimoji="1" lang="ja-JP" altLang="en-US"/>
        </a:p>
      </dgm:t>
    </dgm:pt>
    <dgm:pt modelId="{20217EAE-5F15-4549-BDC7-827B0C77FCF5}">
      <dgm:prSet phldrT="[テキスト]"/>
      <dgm:spPr/>
      <dgm:t>
        <a:bodyPr/>
        <a:lstStyle/>
        <a:p>
          <a:r>
            <a:rPr kumimoji="1" lang="ja-JP" altLang="en-US" dirty="0"/>
            <a:t>仮説検証</a:t>
          </a:r>
        </a:p>
      </dgm:t>
    </dgm:pt>
    <dgm:pt modelId="{45556CDF-4B08-4C0A-8E34-71B99F95ED56}" type="parTrans" cxnId="{87DDB6C6-FF40-4ED5-8541-6FA58B620B77}">
      <dgm:prSet/>
      <dgm:spPr/>
      <dgm:t>
        <a:bodyPr/>
        <a:lstStyle/>
        <a:p>
          <a:endParaRPr kumimoji="1" lang="ja-JP" altLang="en-US"/>
        </a:p>
      </dgm:t>
    </dgm:pt>
    <dgm:pt modelId="{472B9460-4725-474C-B180-1A17F0452998}" type="sibTrans" cxnId="{87DDB6C6-FF40-4ED5-8541-6FA58B620B77}">
      <dgm:prSet/>
      <dgm:spPr/>
      <dgm:t>
        <a:bodyPr/>
        <a:lstStyle/>
        <a:p>
          <a:endParaRPr kumimoji="1" lang="ja-JP" altLang="en-US"/>
        </a:p>
      </dgm:t>
    </dgm:pt>
    <dgm:pt modelId="{75771A79-C1FE-4F0D-91F5-FC4F429E4C7B}">
      <dgm:prSet phldrT="[テキスト]"/>
      <dgm:spPr/>
      <dgm:t>
        <a:bodyPr/>
        <a:lstStyle/>
        <a:p>
          <a:r>
            <a:rPr kumimoji="1" lang="ja-JP" altLang="en-US" dirty="0"/>
            <a:t>原因はこれだ！</a:t>
          </a:r>
        </a:p>
      </dgm:t>
    </dgm:pt>
    <dgm:pt modelId="{00A69804-EA1C-4331-8419-DA8E2E17DEAF}" type="parTrans" cxnId="{6BAF85FE-B4FD-4F70-88B7-A7C7ED35FF78}">
      <dgm:prSet/>
      <dgm:spPr/>
      <dgm:t>
        <a:bodyPr/>
        <a:lstStyle/>
        <a:p>
          <a:endParaRPr kumimoji="1" lang="ja-JP" altLang="en-US"/>
        </a:p>
      </dgm:t>
    </dgm:pt>
    <dgm:pt modelId="{4E5234A7-6392-4F93-AEFD-8D9B0C1EC8B1}" type="sibTrans" cxnId="{6BAF85FE-B4FD-4F70-88B7-A7C7ED35FF78}">
      <dgm:prSet/>
      <dgm:spPr/>
      <dgm:t>
        <a:bodyPr/>
        <a:lstStyle/>
        <a:p>
          <a:endParaRPr kumimoji="1" lang="ja-JP" altLang="en-US"/>
        </a:p>
      </dgm:t>
    </dgm:pt>
    <dgm:pt modelId="{D5039371-DDCD-4402-92EA-092A73381F55}">
      <dgm:prSet phldrT="[テキスト]"/>
      <dgm:spPr/>
      <dgm:t>
        <a:bodyPr/>
        <a:lstStyle/>
        <a:p>
          <a:r>
            <a:rPr kumimoji="1" lang="ja-JP" altLang="en-US" dirty="0"/>
            <a:t>世界観の獲得</a:t>
          </a:r>
        </a:p>
      </dgm:t>
    </dgm:pt>
    <dgm:pt modelId="{8EF7023D-C483-4343-A150-1D4153E8CAD2}" type="parTrans" cxnId="{8C613586-97F0-49A7-B181-DD8ABC235E89}">
      <dgm:prSet/>
      <dgm:spPr/>
      <dgm:t>
        <a:bodyPr/>
        <a:lstStyle/>
        <a:p>
          <a:endParaRPr kumimoji="1" lang="ja-JP" altLang="en-US"/>
        </a:p>
      </dgm:t>
    </dgm:pt>
    <dgm:pt modelId="{CBEC6AA7-E1BB-4775-8804-FE9E1230FA38}" type="sibTrans" cxnId="{8C613586-97F0-49A7-B181-DD8ABC235E89}">
      <dgm:prSet/>
      <dgm:spPr/>
      <dgm:t>
        <a:bodyPr/>
        <a:lstStyle/>
        <a:p>
          <a:endParaRPr kumimoji="1" lang="ja-JP" altLang="en-US"/>
        </a:p>
      </dgm:t>
    </dgm:pt>
    <dgm:pt modelId="{0A04C0D6-634C-4913-A678-99E7591202CA}">
      <dgm:prSet phldrT="[テキスト]"/>
      <dgm:spPr/>
      <dgm:t>
        <a:bodyPr/>
        <a:lstStyle/>
        <a:p>
          <a:r>
            <a:rPr kumimoji="1" lang="ja-JP" altLang="en-US" dirty="0"/>
            <a:t>世界の見え方がこれまでと違う！</a:t>
          </a:r>
        </a:p>
      </dgm:t>
    </dgm:pt>
    <dgm:pt modelId="{F0638E0B-04F7-47FE-81B7-AE1B82C6B29F}" type="parTrans" cxnId="{1C6C29DA-798D-4512-AD7B-6F73F055DB5B}">
      <dgm:prSet/>
      <dgm:spPr/>
      <dgm:t>
        <a:bodyPr/>
        <a:lstStyle/>
        <a:p>
          <a:endParaRPr kumimoji="1" lang="ja-JP" altLang="en-US"/>
        </a:p>
      </dgm:t>
    </dgm:pt>
    <dgm:pt modelId="{3F02D695-0BB2-4F1E-B61F-E17C6FDD8BAC}" type="sibTrans" cxnId="{1C6C29DA-798D-4512-AD7B-6F73F055DB5B}">
      <dgm:prSet/>
      <dgm:spPr/>
      <dgm:t>
        <a:bodyPr/>
        <a:lstStyle/>
        <a:p>
          <a:endParaRPr kumimoji="1" lang="ja-JP" altLang="en-US"/>
        </a:p>
      </dgm:t>
    </dgm:pt>
    <dgm:pt modelId="{33D37661-DA72-4A83-B8DA-EBCC5C8CB85D}" type="pres">
      <dgm:prSet presAssocID="{ADF461ED-F667-43EE-A9E0-05A52232791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6D615BC0-2CCD-4F00-8F5E-CA8E7AA29699}" type="pres">
      <dgm:prSet presAssocID="{ADF461ED-F667-43EE-A9E0-05A522327915}" presName="children" presStyleCnt="0"/>
      <dgm:spPr/>
    </dgm:pt>
    <dgm:pt modelId="{E19E7169-BD1B-4E9B-9BE4-02E107971D45}" type="pres">
      <dgm:prSet presAssocID="{ADF461ED-F667-43EE-A9E0-05A522327915}" presName="child1group" presStyleCnt="0"/>
      <dgm:spPr/>
    </dgm:pt>
    <dgm:pt modelId="{2FFCB695-56CC-4C50-B917-2CA4C7551013}" type="pres">
      <dgm:prSet presAssocID="{ADF461ED-F667-43EE-A9E0-05A522327915}" presName="child1" presStyleLbl="bgAcc1" presStyleIdx="0" presStyleCnt="4"/>
      <dgm:spPr/>
    </dgm:pt>
    <dgm:pt modelId="{2A9B3143-BCAF-4693-9673-CD356130A54F}" type="pres">
      <dgm:prSet presAssocID="{ADF461ED-F667-43EE-A9E0-05A522327915}" presName="child1Text" presStyleLbl="bgAcc1" presStyleIdx="0" presStyleCnt="4">
        <dgm:presLayoutVars>
          <dgm:bulletEnabled val="1"/>
        </dgm:presLayoutVars>
      </dgm:prSet>
      <dgm:spPr/>
    </dgm:pt>
    <dgm:pt modelId="{B1C3BB41-CBC3-4E49-9458-97030083D317}" type="pres">
      <dgm:prSet presAssocID="{ADF461ED-F667-43EE-A9E0-05A522327915}" presName="child2group" presStyleCnt="0"/>
      <dgm:spPr/>
    </dgm:pt>
    <dgm:pt modelId="{507099C6-AEFD-4F58-B41C-53FCC42C6954}" type="pres">
      <dgm:prSet presAssocID="{ADF461ED-F667-43EE-A9E0-05A522327915}" presName="child2" presStyleLbl="bgAcc1" presStyleIdx="1" presStyleCnt="4"/>
      <dgm:spPr/>
    </dgm:pt>
    <dgm:pt modelId="{FF378FA9-DC3D-496C-AF10-50CC75720F39}" type="pres">
      <dgm:prSet presAssocID="{ADF461ED-F667-43EE-A9E0-05A522327915}" presName="child2Text" presStyleLbl="bgAcc1" presStyleIdx="1" presStyleCnt="4">
        <dgm:presLayoutVars>
          <dgm:bulletEnabled val="1"/>
        </dgm:presLayoutVars>
      </dgm:prSet>
      <dgm:spPr/>
    </dgm:pt>
    <dgm:pt modelId="{E15923C5-91AB-42E4-9C82-A6C239D43C91}" type="pres">
      <dgm:prSet presAssocID="{ADF461ED-F667-43EE-A9E0-05A522327915}" presName="child3group" presStyleCnt="0"/>
      <dgm:spPr/>
    </dgm:pt>
    <dgm:pt modelId="{4BA7FB88-AF1F-432D-A639-6426ED97D78A}" type="pres">
      <dgm:prSet presAssocID="{ADF461ED-F667-43EE-A9E0-05A522327915}" presName="child3" presStyleLbl="bgAcc1" presStyleIdx="2" presStyleCnt="4"/>
      <dgm:spPr/>
    </dgm:pt>
    <dgm:pt modelId="{B9F96C65-136E-4705-9308-E77B7C8CEB63}" type="pres">
      <dgm:prSet presAssocID="{ADF461ED-F667-43EE-A9E0-05A522327915}" presName="child3Text" presStyleLbl="bgAcc1" presStyleIdx="2" presStyleCnt="4">
        <dgm:presLayoutVars>
          <dgm:bulletEnabled val="1"/>
        </dgm:presLayoutVars>
      </dgm:prSet>
      <dgm:spPr/>
    </dgm:pt>
    <dgm:pt modelId="{EB0DDCF3-57DF-4997-B0C2-E7D8BEA77C4D}" type="pres">
      <dgm:prSet presAssocID="{ADF461ED-F667-43EE-A9E0-05A522327915}" presName="child4group" presStyleCnt="0"/>
      <dgm:spPr/>
    </dgm:pt>
    <dgm:pt modelId="{EA1ACDDF-238D-4F0A-96AA-A61EFAFC8B46}" type="pres">
      <dgm:prSet presAssocID="{ADF461ED-F667-43EE-A9E0-05A522327915}" presName="child4" presStyleLbl="bgAcc1" presStyleIdx="3" presStyleCnt="4"/>
      <dgm:spPr/>
    </dgm:pt>
    <dgm:pt modelId="{9D84BE5E-DD8F-43E4-A340-CC54FBBC0137}" type="pres">
      <dgm:prSet presAssocID="{ADF461ED-F667-43EE-A9E0-05A522327915}" presName="child4Text" presStyleLbl="bgAcc1" presStyleIdx="3" presStyleCnt="4">
        <dgm:presLayoutVars>
          <dgm:bulletEnabled val="1"/>
        </dgm:presLayoutVars>
      </dgm:prSet>
      <dgm:spPr/>
    </dgm:pt>
    <dgm:pt modelId="{6594E954-E33B-47F0-88BB-51BA38E7FAD6}" type="pres">
      <dgm:prSet presAssocID="{ADF461ED-F667-43EE-A9E0-05A522327915}" presName="childPlaceholder" presStyleCnt="0"/>
      <dgm:spPr/>
    </dgm:pt>
    <dgm:pt modelId="{A8E30FB1-B12C-455C-898B-DCE80ADB632A}" type="pres">
      <dgm:prSet presAssocID="{ADF461ED-F667-43EE-A9E0-05A522327915}" presName="circle" presStyleCnt="0"/>
      <dgm:spPr/>
    </dgm:pt>
    <dgm:pt modelId="{A4368190-1F73-42E3-B7A6-613809CF596C}" type="pres">
      <dgm:prSet presAssocID="{ADF461ED-F667-43EE-A9E0-05A522327915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4C1FDA93-CB2A-4D50-A7F5-2626A2D7144D}" type="pres">
      <dgm:prSet presAssocID="{ADF461ED-F667-43EE-A9E0-05A522327915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344A5A4D-53E3-4323-8EB0-A1C2B5BFB264}" type="pres">
      <dgm:prSet presAssocID="{ADF461ED-F667-43EE-A9E0-05A522327915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15BB819-8941-4506-A948-054188A20755}" type="pres">
      <dgm:prSet presAssocID="{ADF461ED-F667-43EE-A9E0-05A522327915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1E39B8FD-C48F-4758-9FBC-7BA91A4A02E7}" type="pres">
      <dgm:prSet presAssocID="{ADF461ED-F667-43EE-A9E0-05A522327915}" presName="quadrantPlaceholder" presStyleCnt="0"/>
      <dgm:spPr/>
    </dgm:pt>
    <dgm:pt modelId="{2D071617-BA02-4757-A7A9-61253FF9A526}" type="pres">
      <dgm:prSet presAssocID="{ADF461ED-F667-43EE-A9E0-05A522327915}" presName="center1" presStyleLbl="fgShp" presStyleIdx="0" presStyleCnt="2"/>
      <dgm:spPr/>
    </dgm:pt>
    <dgm:pt modelId="{3E78E94C-2E39-4853-96A4-2F84F21A2396}" type="pres">
      <dgm:prSet presAssocID="{ADF461ED-F667-43EE-A9E0-05A522327915}" presName="center2" presStyleLbl="fgShp" presStyleIdx="1" presStyleCnt="2"/>
      <dgm:spPr/>
    </dgm:pt>
  </dgm:ptLst>
  <dgm:cxnLst>
    <dgm:cxn modelId="{7A96FF02-44EF-48A0-AD1F-A7BA816107B8}" type="presOf" srcId="{13F8E303-7086-4AFC-A3DE-21D2A2737C33}" destId="{4C1FDA93-CB2A-4D50-A7F5-2626A2D7144D}" srcOrd="0" destOrd="0" presId="urn:microsoft.com/office/officeart/2005/8/layout/cycle4"/>
    <dgm:cxn modelId="{E7A01637-D4C3-4D4C-B1BA-00EE8F9FA463}" type="presOf" srcId="{8BCCB207-1084-4871-B673-DC470631E73F}" destId="{2A9B3143-BCAF-4693-9673-CD356130A54F}" srcOrd="1" destOrd="0" presId="urn:microsoft.com/office/officeart/2005/8/layout/cycle4"/>
    <dgm:cxn modelId="{AACDAB41-1B27-4A4B-826C-CEF711D50DFE}" type="presOf" srcId="{8A760E14-A312-4114-ABF6-7328437A5AB5}" destId="{507099C6-AEFD-4F58-B41C-53FCC42C6954}" srcOrd="0" destOrd="0" presId="urn:microsoft.com/office/officeart/2005/8/layout/cycle4"/>
    <dgm:cxn modelId="{07113947-C0F0-4EA8-954F-2374F29F8F9D}" type="presOf" srcId="{20217EAE-5F15-4549-BDC7-827B0C77FCF5}" destId="{344A5A4D-53E3-4323-8EB0-A1C2B5BFB264}" srcOrd="0" destOrd="0" presId="urn:microsoft.com/office/officeart/2005/8/layout/cycle4"/>
    <dgm:cxn modelId="{C6C4BA4B-CD1C-4DCB-BC5C-48FCF7B7A7CF}" type="presOf" srcId="{8BCCB207-1084-4871-B673-DC470631E73F}" destId="{2FFCB695-56CC-4C50-B917-2CA4C7551013}" srcOrd="0" destOrd="0" presId="urn:microsoft.com/office/officeart/2005/8/layout/cycle4"/>
    <dgm:cxn modelId="{3FF84982-1AF7-47D8-ACB0-453A88E7FB35}" type="presOf" srcId="{75771A79-C1FE-4F0D-91F5-FC4F429E4C7B}" destId="{B9F96C65-136E-4705-9308-E77B7C8CEB63}" srcOrd="1" destOrd="0" presId="urn:microsoft.com/office/officeart/2005/8/layout/cycle4"/>
    <dgm:cxn modelId="{8C613586-97F0-49A7-B181-DD8ABC235E89}" srcId="{ADF461ED-F667-43EE-A9E0-05A522327915}" destId="{D5039371-DDCD-4402-92EA-092A73381F55}" srcOrd="3" destOrd="0" parTransId="{8EF7023D-C483-4343-A150-1D4153E8CAD2}" sibTransId="{CBEC6AA7-E1BB-4775-8804-FE9E1230FA38}"/>
    <dgm:cxn modelId="{3AA39F97-12D2-41A9-8BB4-8A7452BFB80C}" type="presOf" srcId="{75771A79-C1FE-4F0D-91F5-FC4F429E4C7B}" destId="{4BA7FB88-AF1F-432D-A639-6426ED97D78A}" srcOrd="0" destOrd="0" presId="urn:microsoft.com/office/officeart/2005/8/layout/cycle4"/>
    <dgm:cxn modelId="{0007F2A9-9F8F-47FF-B5AC-BCEB1BD82239}" type="presOf" srcId="{0A04C0D6-634C-4913-A678-99E7591202CA}" destId="{EA1ACDDF-238D-4F0A-96AA-A61EFAFC8B46}" srcOrd="0" destOrd="0" presId="urn:microsoft.com/office/officeart/2005/8/layout/cycle4"/>
    <dgm:cxn modelId="{C74B18AA-A989-449B-8AD2-29D305E2546F}" srcId="{ADF461ED-F667-43EE-A9E0-05A522327915}" destId="{13F8E303-7086-4AFC-A3DE-21D2A2737C33}" srcOrd="1" destOrd="0" parTransId="{FA3BCE63-4944-4ECA-9302-37B9B0908C54}" sibTransId="{0E90278B-A185-4F93-9830-F76E912EF862}"/>
    <dgm:cxn modelId="{F8088CB0-B6D9-4432-9B8F-7A23CA86AE70}" srcId="{A8B18ED6-FBB6-4079-B847-704E2BB80CC1}" destId="{8BCCB207-1084-4871-B673-DC470631E73F}" srcOrd="0" destOrd="0" parTransId="{20A868F3-B6F9-481F-977F-4B0C0C025A78}" sibTransId="{2A946AFC-4553-4EE0-8B93-02F269D81A70}"/>
    <dgm:cxn modelId="{9E0423BC-2EF3-4FE9-8FA1-ECA34D4B229F}" type="presOf" srcId="{8A760E14-A312-4114-ABF6-7328437A5AB5}" destId="{FF378FA9-DC3D-496C-AF10-50CC75720F39}" srcOrd="1" destOrd="0" presId="urn:microsoft.com/office/officeart/2005/8/layout/cycle4"/>
    <dgm:cxn modelId="{32E37FBF-1410-47B8-958F-7F3C35A8EB31}" type="presOf" srcId="{A8B18ED6-FBB6-4079-B847-704E2BB80CC1}" destId="{A4368190-1F73-42E3-B7A6-613809CF596C}" srcOrd="0" destOrd="0" presId="urn:microsoft.com/office/officeart/2005/8/layout/cycle4"/>
    <dgm:cxn modelId="{87DDB6C6-FF40-4ED5-8541-6FA58B620B77}" srcId="{ADF461ED-F667-43EE-A9E0-05A522327915}" destId="{20217EAE-5F15-4549-BDC7-827B0C77FCF5}" srcOrd="2" destOrd="0" parTransId="{45556CDF-4B08-4C0A-8E34-71B99F95ED56}" sibTransId="{472B9460-4725-474C-B180-1A17F0452998}"/>
    <dgm:cxn modelId="{A0F4E6D1-E56F-4CA5-B765-89A6BE5B204E}" type="presOf" srcId="{0A04C0D6-634C-4913-A678-99E7591202CA}" destId="{9D84BE5E-DD8F-43E4-A340-CC54FBBC0137}" srcOrd="1" destOrd="0" presId="urn:microsoft.com/office/officeart/2005/8/layout/cycle4"/>
    <dgm:cxn modelId="{1C6C29DA-798D-4512-AD7B-6F73F055DB5B}" srcId="{D5039371-DDCD-4402-92EA-092A73381F55}" destId="{0A04C0D6-634C-4913-A678-99E7591202CA}" srcOrd="0" destOrd="0" parTransId="{F0638E0B-04F7-47FE-81B7-AE1B82C6B29F}" sibTransId="{3F02D695-0BB2-4F1E-B61F-E17C6FDD8BAC}"/>
    <dgm:cxn modelId="{B9FF6DDB-30E1-41D1-B4EF-F148D25D00E8}" type="presOf" srcId="{D5039371-DDCD-4402-92EA-092A73381F55}" destId="{915BB819-8941-4506-A948-054188A20755}" srcOrd="0" destOrd="0" presId="urn:microsoft.com/office/officeart/2005/8/layout/cycle4"/>
    <dgm:cxn modelId="{94B513E1-DDD9-4E7E-ADF1-3AAA9DF020B2}" srcId="{ADF461ED-F667-43EE-A9E0-05A522327915}" destId="{A8B18ED6-FBB6-4079-B847-704E2BB80CC1}" srcOrd="0" destOrd="0" parTransId="{A5AFFF17-CB9F-490B-A622-336EA61DF287}" sibTransId="{00DEE6B2-D706-4212-A2D7-A6234ADB6AAD}"/>
    <dgm:cxn modelId="{0BCF4CE4-6165-438D-8FAB-8B459FD86A90}" type="presOf" srcId="{ADF461ED-F667-43EE-A9E0-05A522327915}" destId="{33D37661-DA72-4A83-B8DA-EBCC5C8CB85D}" srcOrd="0" destOrd="0" presId="urn:microsoft.com/office/officeart/2005/8/layout/cycle4"/>
    <dgm:cxn modelId="{4BBF21EF-1F41-4BDD-A211-A9E717443BAB}" srcId="{13F8E303-7086-4AFC-A3DE-21D2A2737C33}" destId="{8A760E14-A312-4114-ABF6-7328437A5AB5}" srcOrd="0" destOrd="0" parTransId="{61954C1A-ED7B-40B9-97A8-FB839D072F46}" sibTransId="{FB204392-2247-4BF9-B53B-CCAD445F0853}"/>
    <dgm:cxn modelId="{6BAF85FE-B4FD-4F70-88B7-A7C7ED35FF78}" srcId="{20217EAE-5F15-4549-BDC7-827B0C77FCF5}" destId="{75771A79-C1FE-4F0D-91F5-FC4F429E4C7B}" srcOrd="0" destOrd="0" parTransId="{00A69804-EA1C-4331-8419-DA8E2E17DEAF}" sibTransId="{4E5234A7-6392-4F93-AEFD-8D9B0C1EC8B1}"/>
    <dgm:cxn modelId="{55FE77AC-EA88-471C-B210-E440CEA4324F}" type="presParOf" srcId="{33D37661-DA72-4A83-B8DA-EBCC5C8CB85D}" destId="{6D615BC0-2CCD-4F00-8F5E-CA8E7AA29699}" srcOrd="0" destOrd="0" presId="urn:microsoft.com/office/officeart/2005/8/layout/cycle4"/>
    <dgm:cxn modelId="{0A27C213-8FC5-4057-8B27-D650595941A5}" type="presParOf" srcId="{6D615BC0-2CCD-4F00-8F5E-CA8E7AA29699}" destId="{E19E7169-BD1B-4E9B-9BE4-02E107971D45}" srcOrd="0" destOrd="0" presId="urn:microsoft.com/office/officeart/2005/8/layout/cycle4"/>
    <dgm:cxn modelId="{EC78DF28-D363-4B59-BE22-E0A6B739EF17}" type="presParOf" srcId="{E19E7169-BD1B-4E9B-9BE4-02E107971D45}" destId="{2FFCB695-56CC-4C50-B917-2CA4C7551013}" srcOrd="0" destOrd="0" presId="urn:microsoft.com/office/officeart/2005/8/layout/cycle4"/>
    <dgm:cxn modelId="{2712B5DB-6CD4-46DF-870E-FC6DCD83AE6F}" type="presParOf" srcId="{E19E7169-BD1B-4E9B-9BE4-02E107971D45}" destId="{2A9B3143-BCAF-4693-9673-CD356130A54F}" srcOrd="1" destOrd="0" presId="urn:microsoft.com/office/officeart/2005/8/layout/cycle4"/>
    <dgm:cxn modelId="{D1E48866-2A66-4DF2-8705-868655C75DB6}" type="presParOf" srcId="{6D615BC0-2CCD-4F00-8F5E-CA8E7AA29699}" destId="{B1C3BB41-CBC3-4E49-9458-97030083D317}" srcOrd="1" destOrd="0" presId="urn:microsoft.com/office/officeart/2005/8/layout/cycle4"/>
    <dgm:cxn modelId="{3977B14F-65D6-4C0D-85A8-BFAE05017A3B}" type="presParOf" srcId="{B1C3BB41-CBC3-4E49-9458-97030083D317}" destId="{507099C6-AEFD-4F58-B41C-53FCC42C6954}" srcOrd="0" destOrd="0" presId="urn:microsoft.com/office/officeart/2005/8/layout/cycle4"/>
    <dgm:cxn modelId="{1E276531-5C7B-4CB7-877E-B584F7D4B421}" type="presParOf" srcId="{B1C3BB41-CBC3-4E49-9458-97030083D317}" destId="{FF378FA9-DC3D-496C-AF10-50CC75720F39}" srcOrd="1" destOrd="0" presId="urn:microsoft.com/office/officeart/2005/8/layout/cycle4"/>
    <dgm:cxn modelId="{68D44E21-848E-45CF-90F5-F4ECD4F48C8A}" type="presParOf" srcId="{6D615BC0-2CCD-4F00-8F5E-CA8E7AA29699}" destId="{E15923C5-91AB-42E4-9C82-A6C239D43C91}" srcOrd="2" destOrd="0" presId="urn:microsoft.com/office/officeart/2005/8/layout/cycle4"/>
    <dgm:cxn modelId="{DC591B12-BEEE-481E-A859-32CBEC9F54FB}" type="presParOf" srcId="{E15923C5-91AB-42E4-9C82-A6C239D43C91}" destId="{4BA7FB88-AF1F-432D-A639-6426ED97D78A}" srcOrd="0" destOrd="0" presId="urn:microsoft.com/office/officeart/2005/8/layout/cycle4"/>
    <dgm:cxn modelId="{3663AFA6-8372-4200-9223-611BB335E0E2}" type="presParOf" srcId="{E15923C5-91AB-42E4-9C82-A6C239D43C91}" destId="{B9F96C65-136E-4705-9308-E77B7C8CEB63}" srcOrd="1" destOrd="0" presId="urn:microsoft.com/office/officeart/2005/8/layout/cycle4"/>
    <dgm:cxn modelId="{4E468EC2-A2C9-46CC-8442-6CB82D31B6A1}" type="presParOf" srcId="{6D615BC0-2CCD-4F00-8F5E-CA8E7AA29699}" destId="{EB0DDCF3-57DF-4997-B0C2-E7D8BEA77C4D}" srcOrd="3" destOrd="0" presId="urn:microsoft.com/office/officeart/2005/8/layout/cycle4"/>
    <dgm:cxn modelId="{0FCFABA9-729C-4D22-B2C7-70B7FE0AC343}" type="presParOf" srcId="{EB0DDCF3-57DF-4997-B0C2-E7D8BEA77C4D}" destId="{EA1ACDDF-238D-4F0A-96AA-A61EFAFC8B46}" srcOrd="0" destOrd="0" presId="urn:microsoft.com/office/officeart/2005/8/layout/cycle4"/>
    <dgm:cxn modelId="{C2D7BA98-E378-4B11-91EF-4B31829AC73B}" type="presParOf" srcId="{EB0DDCF3-57DF-4997-B0C2-E7D8BEA77C4D}" destId="{9D84BE5E-DD8F-43E4-A340-CC54FBBC0137}" srcOrd="1" destOrd="0" presId="urn:microsoft.com/office/officeart/2005/8/layout/cycle4"/>
    <dgm:cxn modelId="{B174D6C8-391F-48A5-869B-5B6C96FE7443}" type="presParOf" srcId="{6D615BC0-2CCD-4F00-8F5E-CA8E7AA29699}" destId="{6594E954-E33B-47F0-88BB-51BA38E7FAD6}" srcOrd="4" destOrd="0" presId="urn:microsoft.com/office/officeart/2005/8/layout/cycle4"/>
    <dgm:cxn modelId="{0CFA77F9-74AE-4F54-B8A2-97894AF20CDF}" type="presParOf" srcId="{33D37661-DA72-4A83-B8DA-EBCC5C8CB85D}" destId="{A8E30FB1-B12C-455C-898B-DCE80ADB632A}" srcOrd="1" destOrd="0" presId="urn:microsoft.com/office/officeart/2005/8/layout/cycle4"/>
    <dgm:cxn modelId="{FAF28FF0-93FF-4F42-AEDC-EC68C119E4A5}" type="presParOf" srcId="{A8E30FB1-B12C-455C-898B-DCE80ADB632A}" destId="{A4368190-1F73-42E3-B7A6-613809CF596C}" srcOrd="0" destOrd="0" presId="urn:microsoft.com/office/officeart/2005/8/layout/cycle4"/>
    <dgm:cxn modelId="{05AAF89A-9F76-4D4C-86EE-25FE2259C0C6}" type="presParOf" srcId="{A8E30FB1-B12C-455C-898B-DCE80ADB632A}" destId="{4C1FDA93-CB2A-4D50-A7F5-2626A2D7144D}" srcOrd="1" destOrd="0" presId="urn:microsoft.com/office/officeart/2005/8/layout/cycle4"/>
    <dgm:cxn modelId="{9748B3B3-2737-415F-B130-341AC7F8C391}" type="presParOf" srcId="{A8E30FB1-B12C-455C-898B-DCE80ADB632A}" destId="{344A5A4D-53E3-4323-8EB0-A1C2B5BFB264}" srcOrd="2" destOrd="0" presId="urn:microsoft.com/office/officeart/2005/8/layout/cycle4"/>
    <dgm:cxn modelId="{F71D5F6C-0FB7-41E4-8099-16984AF6F1C3}" type="presParOf" srcId="{A8E30FB1-B12C-455C-898B-DCE80ADB632A}" destId="{915BB819-8941-4506-A948-054188A20755}" srcOrd="3" destOrd="0" presId="urn:microsoft.com/office/officeart/2005/8/layout/cycle4"/>
    <dgm:cxn modelId="{2A4D0EA9-47F1-4AE6-8904-CDA7273AAED7}" type="presParOf" srcId="{A8E30FB1-B12C-455C-898B-DCE80ADB632A}" destId="{1E39B8FD-C48F-4758-9FBC-7BA91A4A02E7}" srcOrd="4" destOrd="0" presId="urn:microsoft.com/office/officeart/2005/8/layout/cycle4"/>
    <dgm:cxn modelId="{CA22E203-C194-4820-866D-AFD465F62518}" type="presParOf" srcId="{33D37661-DA72-4A83-B8DA-EBCC5C8CB85D}" destId="{2D071617-BA02-4757-A7A9-61253FF9A526}" srcOrd="2" destOrd="0" presId="urn:microsoft.com/office/officeart/2005/8/layout/cycle4"/>
    <dgm:cxn modelId="{084C9810-9069-4DE7-A7C2-03D51262CCAE}" type="presParOf" srcId="{33D37661-DA72-4A83-B8DA-EBCC5C8CB85D}" destId="{3E78E94C-2E39-4853-96A4-2F84F21A239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275306-9385-447F-97A0-52E2D3625163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745495C6-3CE0-4C36-9D3A-B8FD5055E1AF}">
      <dgm:prSet phldrT="[テキスト]"/>
      <dgm:spPr/>
      <dgm:t>
        <a:bodyPr/>
        <a:lstStyle/>
        <a:p>
          <a:r>
            <a:rPr kumimoji="1" lang="ja-JP" altLang="en-US" dirty="0"/>
            <a:t>あなたは～だ</a:t>
          </a:r>
        </a:p>
      </dgm:t>
    </dgm:pt>
    <dgm:pt modelId="{54E9AB6B-24AF-49ED-BBB0-61C8BCB5759D}" type="parTrans" cxnId="{022F9D38-98EC-4BFD-B036-DE2D1FADEF69}">
      <dgm:prSet/>
      <dgm:spPr/>
      <dgm:t>
        <a:bodyPr/>
        <a:lstStyle/>
        <a:p>
          <a:endParaRPr kumimoji="1" lang="ja-JP" altLang="en-US"/>
        </a:p>
      </dgm:t>
    </dgm:pt>
    <dgm:pt modelId="{0DECEE38-3E5A-4021-B8E3-3CCDD181182E}" type="sibTrans" cxnId="{022F9D38-98EC-4BFD-B036-DE2D1FADEF69}">
      <dgm:prSet/>
      <dgm:spPr/>
      <dgm:t>
        <a:bodyPr/>
        <a:lstStyle/>
        <a:p>
          <a:endParaRPr kumimoji="1" lang="ja-JP" altLang="en-US"/>
        </a:p>
      </dgm:t>
    </dgm:pt>
    <dgm:pt modelId="{F190271D-DCDC-42F9-A7FA-8875DEA28EBC}">
      <dgm:prSet phldrT="[テキスト]"/>
      <dgm:spPr/>
      <dgm:t>
        <a:bodyPr/>
        <a:lstStyle/>
        <a:p>
          <a:r>
            <a:rPr kumimoji="1" lang="ja-JP" altLang="en-US" dirty="0"/>
            <a:t>だから</a:t>
          </a:r>
        </a:p>
      </dgm:t>
    </dgm:pt>
    <dgm:pt modelId="{68231784-82F0-47A4-8471-175539DB9C68}" type="parTrans" cxnId="{31859A3C-87D0-4A44-AA41-BDF32710DCF2}">
      <dgm:prSet/>
      <dgm:spPr/>
      <dgm:t>
        <a:bodyPr/>
        <a:lstStyle/>
        <a:p>
          <a:endParaRPr kumimoji="1" lang="ja-JP" altLang="en-US"/>
        </a:p>
      </dgm:t>
    </dgm:pt>
    <dgm:pt modelId="{0D3D5E7E-0885-4E49-A318-A2C196C72EE3}" type="sibTrans" cxnId="{31859A3C-87D0-4A44-AA41-BDF32710DCF2}">
      <dgm:prSet/>
      <dgm:spPr/>
      <dgm:t>
        <a:bodyPr/>
        <a:lstStyle/>
        <a:p>
          <a:endParaRPr kumimoji="1" lang="ja-JP" altLang="en-US"/>
        </a:p>
      </dgm:t>
    </dgm:pt>
    <dgm:pt modelId="{D454132F-69D4-4328-99EF-7EA1087A3F02}">
      <dgm:prSet phldrT="[テキスト]"/>
      <dgm:spPr/>
      <dgm:t>
        <a:bodyPr/>
        <a:lstStyle/>
        <a:p>
          <a:r>
            <a:rPr kumimoji="1" lang="ja-JP" altLang="en-US" dirty="0"/>
            <a:t>あなたを愛しています</a:t>
          </a:r>
        </a:p>
      </dgm:t>
    </dgm:pt>
    <dgm:pt modelId="{3FB2BC20-1FE8-48E9-926D-6403362B429C}" type="parTrans" cxnId="{F29B059F-94DD-4DD6-A900-001D2DE845CC}">
      <dgm:prSet/>
      <dgm:spPr/>
      <dgm:t>
        <a:bodyPr/>
        <a:lstStyle/>
        <a:p>
          <a:endParaRPr kumimoji="1" lang="ja-JP" altLang="en-US"/>
        </a:p>
      </dgm:t>
    </dgm:pt>
    <dgm:pt modelId="{EBBEF504-7F5D-41FB-B40F-A0B12DDC6B91}" type="sibTrans" cxnId="{F29B059F-94DD-4DD6-A900-001D2DE845CC}">
      <dgm:prSet/>
      <dgm:spPr/>
      <dgm:t>
        <a:bodyPr/>
        <a:lstStyle/>
        <a:p>
          <a:endParaRPr kumimoji="1" lang="ja-JP" altLang="en-US"/>
        </a:p>
      </dgm:t>
    </dgm:pt>
    <dgm:pt modelId="{4E57DC6C-CC06-467D-AAA8-A3404A33B192}" type="pres">
      <dgm:prSet presAssocID="{69275306-9385-447F-97A0-52E2D3625163}" presName="CompostProcess" presStyleCnt="0">
        <dgm:presLayoutVars>
          <dgm:dir/>
          <dgm:resizeHandles val="exact"/>
        </dgm:presLayoutVars>
      </dgm:prSet>
      <dgm:spPr/>
    </dgm:pt>
    <dgm:pt modelId="{B0DAB956-C268-414B-A926-0C029F5A5AED}" type="pres">
      <dgm:prSet presAssocID="{69275306-9385-447F-97A0-52E2D3625163}" presName="arrow" presStyleLbl="bgShp" presStyleIdx="0" presStyleCnt="1"/>
      <dgm:spPr/>
    </dgm:pt>
    <dgm:pt modelId="{93EAA885-1AAA-48A0-A01E-69EBD614DCF8}" type="pres">
      <dgm:prSet presAssocID="{69275306-9385-447F-97A0-52E2D3625163}" presName="linearProcess" presStyleCnt="0"/>
      <dgm:spPr/>
    </dgm:pt>
    <dgm:pt modelId="{3B82096C-8864-4ACD-95CF-CB94E2994DF3}" type="pres">
      <dgm:prSet presAssocID="{745495C6-3CE0-4C36-9D3A-B8FD5055E1AF}" presName="textNode" presStyleLbl="node1" presStyleIdx="0" presStyleCnt="3">
        <dgm:presLayoutVars>
          <dgm:bulletEnabled val="1"/>
        </dgm:presLayoutVars>
      </dgm:prSet>
      <dgm:spPr/>
    </dgm:pt>
    <dgm:pt modelId="{97A04558-81FC-45C6-B403-B544BECCBF82}" type="pres">
      <dgm:prSet presAssocID="{0DECEE38-3E5A-4021-B8E3-3CCDD181182E}" presName="sibTrans" presStyleCnt="0"/>
      <dgm:spPr/>
    </dgm:pt>
    <dgm:pt modelId="{03FE1EB3-CC11-46E5-A099-CC102E74255A}" type="pres">
      <dgm:prSet presAssocID="{F190271D-DCDC-42F9-A7FA-8875DEA28EBC}" presName="textNode" presStyleLbl="node1" presStyleIdx="1" presStyleCnt="3">
        <dgm:presLayoutVars>
          <dgm:bulletEnabled val="1"/>
        </dgm:presLayoutVars>
      </dgm:prSet>
      <dgm:spPr/>
    </dgm:pt>
    <dgm:pt modelId="{78D5786A-43D2-4A3E-A293-85F0E9A90CFB}" type="pres">
      <dgm:prSet presAssocID="{0D3D5E7E-0885-4E49-A318-A2C196C72EE3}" presName="sibTrans" presStyleCnt="0"/>
      <dgm:spPr/>
    </dgm:pt>
    <dgm:pt modelId="{176BCD47-2540-4919-8577-7B248DCD19DA}" type="pres">
      <dgm:prSet presAssocID="{D454132F-69D4-4328-99EF-7EA1087A3F02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C426722-D98C-46AC-9555-581F492A3AE5}" type="presOf" srcId="{D454132F-69D4-4328-99EF-7EA1087A3F02}" destId="{176BCD47-2540-4919-8577-7B248DCD19DA}" srcOrd="0" destOrd="0" presId="urn:microsoft.com/office/officeart/2005/8/layout/hProcess9"/>
    <dgm:cxn modelId="{022F9D38-98EC-4BFD-B036-DE2D1FADEF69}" srcId="{69275306-9385-447F-97A0-52E2D3625163}" destId="{745495C6-3CE0-4C36-9D3A-B8FD5055E1AF}" srcOrd="0" destOrd="0" parTransId="{54E9AB6B-24AF-49ED-BBB0-61C8BCB5759D}" sibTransId="{0DECEE38-3E5A-4021-B8E3-3CCDD181182E}"/>
    <dgm:cxn modelId="{31859A3C-87D0-4A44-AA41-BDF32710DCF2}" srcId="{69275306-9385-447F-97A0-52E2D3625163}" destId="{F190271D-DCDC-42F9-A7FA-8875DEA28EBC}" srcOrd="1" destOrd="0" parTransId="{68231784-82F0-47A4-8471-175539DB9C68}" sibTransId="{0D3D5E7E-0885-4E49-A318-A2C196C72EE3}"/>
    <dgm:cxn modelId="{31027067-BD9A-4337-BE33-B7E32753AAAC}" type="presOf" srcId="{745495C6-3CE0-4C36-9D3A-B8FD5055E1AF}" destId="{3B82096C-8864-4ACD-95CF-CB94E2994DF3}" srcOrd="0" destOrd="0" presId="urn:microsoft.com/office/officeart/2005/8/layout/hProcess9"/>
    <dgm:cxn modelId="{46877770-4A30-4712-ABED-BD00D796967F}" type="presOf" srcId="{69275306-9385-447F-97A0-52E2D3625163}" destId="{4E57DC6C-CC06-467D-AAA8-A3404A33B192}" srcOrd="0" destOrd="0" presId="urn:microsoft.com/office/officeart/2005/8/layout/hProcess9"/>
    <dgm:cxn modelId="{F29B059F-94DD-4DD6-A900-001D2DE845CC}" srcId="{69275306-9385-447F-97A0-52E2D3625163}" destId="{D454132F-69D4-4328-99EF-7EA1087A3F02}" srcOrd="2" destOrd="0" parTransId="{3FB2BC20-1FE8-48E9-926D-6403362B429C}" sibTransId="{EBBEF504-7F5D-41FB-B40F-A0B12DDC6B91}"/>
    <dgm:cxn modelId="{8C2830DC-8C21-4C83-BDE0-B64D7104A872}" type="presOf" srcId="{F190271D-DCDC-42F9-A7FA-8875DEA28EBC}" destId="{03FE1EB3-CC11-46E5-A099-CC102E74255A}" srcOrd="0" destOrd="0" presId="urn:microsoft.com/office/officeart/2005/8/layout/hProcess9"/>
    <dgm:cxn modelId="{5D594AD1-1167-4B35-83C9-4D3D9F940E67}" type="presParOf" srcId="{4E57DC6C-CC06-467D-AAA8-A3404A33B192}" destId="{B0DAB956-C268-414B-A926-0C029F5A5AED}" srcOrd="0" destOrd="0" presId="urn:microsoft.com/office/officeart/2005/8/layout/hProcess9"/>
    <dgm:cxn modelId="{80E9C424-D357-4CB3-AE89-68D15256DABC}" type="presParOf" srcId="{4E57DC6C-CC06-467D-AAA8-A3404A33B192}" destId="{93EAA885-1AAA-48A0-A01E-69EBD614DCF8}" srcOrd="1" destOrd="0" presId="urn:microsoft.com/office/officeart/2005/8/layout/hProcess9"/>
    <dgm:cxn modelId="{2F4DD106-25C6-46BA-88E7-07795CBE8CBC}" type="presParOf" srcId="{93EAA885-1AAA-48A0-A01E-69EBD614DCF8}" destId="{3B82096C-8864-4ACD-95CF-CB94E2994DF3}" srcOrd="0" destOrd="0" presId="urn:microsoft.com/office/officeart/2005/8/layout/hProcess9"/>
    <dgm:cxn modelId="{DD44759E-479B-405A-A316-411CDF5D4D0D}" type="presParOf" srcId="{93EAA885-1AAA-48A0-A01E-69EBD614DCF8}" destId="{97A04558-81FC-45C6-B403-B544BECCBF82}" srcOrd="1" destOrd="0" presId="urn:microsoft.com/office/officeart/2005/8/layout/hProcess9"/>
    <dgm:cxn modelId="{70205499-6112-44CF-84A9-C97FA5193E4B}" type="presParOf" srcId="{93EAA885-1AAA-48A0-A01E-69EBD614DCF8}" destId="{03FE1EB3-CC11-46E5-A099-CC102E74255A}" srcOrd="2" destOrd="0" presId="urn:microsoft.com/office/officeart/2005/8/layout/hProcess9"/>
    <dgm:cxn modelId="{09CBDB6E-AA67-4773-A516-CB6076555F8B}" type="presParOf" srcId="{93EAA885-1AAA-48A0-A01E-69EBD614DCF8}" destId="{78D5786A-43D2-4A3E-A293-85F0E9A90CFB}" srcOrd="3" destOrd="0" presId="urn:microsoft.com/office/officeart/2005/8/layout/hProcess9"/>
    <dgm:cxn modelId="{DD372535-089F-4594-9C1E-72217E4DEC11}" type="presParOf" srcId="{93EAA885-1AAA-48A0-A01E-69EBD614DCF8}" destId="{176BCD47-2540-4919-8577-7B248DCD19D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275306-9385-447F-97A0-52E2D3625163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745495C6-3CE0-4C36-9D3A-B8FD5055E1AF}">
      <dgm:prSet phldrT="[テキスト]"/>
      <dgm:spPr/>
      <dgm:t>
        <a:bodyPr/>
        <a:lstStyle/>
        <a:p>
          <a:r>
            <a:rPr kumimoji="1" lang="ja-JP" altLang="en-US" dirty="0"/>
            <a:t>あなたは～だ</a:t>
          </a:r>
        </a:p>
      </dgm:t>
    </dgm:pt>
    <dgm:pt modelId="{54E9AB6B-24AF-49ED-BBB0-61C8BCB5759D}" type="parTrans" cxnId="{022F9D38-98EC-4BFD-B036-DE2D1FADEF69}">
      <dgm:prSet/>
      <dgm:spPr/>
      <dgm:t>
        <a:bodyPr/>
        <a:lstStyle/>
        <a:p>
          <a:endParaRPr kumimoji="1" lang="ja-JP" altLang="en-US"/>
        </a:p>
      </dgm:t>
    </dgm:pt>
    <dgm:pt modelId="{0DECEE38-3E5A-4021-B8E3-3CCDD181182E}" type="sibTrans" cxnId="{022F9D38-98EC-4BFD-B036-DE2D1FADEF69}">
      <dgm:prSet/>
      <dgm:spPr/>
      <dgm:t>
        <a:bodyPr/>
        <a:lstStyle/>
        <a:p>
          <a:endParaRPr kumimoji="1" lang="ja-JP" altLang="en-US"/>
        </a:p>
      </dgm:t>
    </dgm:pt>
    <dgm:pt modelId="{F190271D-DCDC-42F9-A7FA-8875DEA28EBC}">
      <dgm:prSet phldrT="[テキスト]"/>
      <dgm:spPr/>
      <dgm:t>
        <a:bodyPr/>
        <a:lstStyle/>
        <a:p>
          <a:r>
            <a:rPr kumimoji="1" lang="ja-JP" altLang="en-US" dirty="0"/>
            <a:t>だから</a:t>
          </a:r>
        </a:p>
      </dgm:t>
    </dgm:pt>
    <dgm:pt modelId="{68231784-82F0-47A4-8471-175539DB9C68}" type="parTrans" cxnId="{31859A3C-87D0-4A44-AA41-BDF32710DCF2}">
      <dgm:prSet/>
      <dgm:spPr/>
      <dgm:t>
        <a:bodyPr/>
        <a:lstStyle/>
        <a:p>
          <a:endParaRPr kumimoji="1" lang="ja-JP" altLang="en-US"/>
        </a:p>
      </dgm:t>
    </dgm:pt>
    <dgm:pt modelId="{0D3D5E7E-0885-4E49-A318-A2C196C72EE3}" type="sibTrans" cxnId="{31859A3C-87D0-4A44-AA41-BDF32710DCF2}">
      <dgm:prSet/>
      <dgm:spPr/>
      <dgm:t>
        <a:bodyPr/>
        <a:lstStyle/>
        <a:p>
          <a:endParaRPr kumimoji="1" lang="ja-JP" altLang="en-US"/>
        </a:p>
      </dgm:t>
    </dgm:pt>
    <dgm:pt modelId="{D454132F-69D4-4328-99EF-7EA1087A3F02}">
      <dgm:prSet phldrT="[テキスト]"/>
      <dgm:spPr/>
      <dgm:t>
        <a:bodyPr/>
        <a:lstStyle/>
        <a:p>
          <a:r>
            <a:rPr kumimoji="1" lang="ja-JP" altLang="en-US" dirty="0"/>
            <a:t>差別されてしかるべきだ</a:t>
          </a:r>
        </a:p>
      </dgm:t>
    </dgm:pt>
    <dgm:pt modelId="{3FB2BC20-1FE8-48E9-926D-6403362B429C}" type="parTrans" cxnId="{F29B059F-94DD-4DD6-A900-001D2DE845CC}">
      <dgm:prSet/>
      <dgm:spPr/>
      <dgm:t>
        <a:bodyPr/>
        <a:lstStyle/>
        <a:p>
          <a:endParaRPr kumimoji="1" lang="ja-JP" altLang="en-US"/>
        </a:p>
      </dgm:t>
    </dgm:pt>
    <dgm:pt modelId="{EBBEF504-7F5D-41FB-B40F-A0B12DDC6B91}" type="sibTrans" cxnId="{F29B059F-94DD-4DD6-A900-001D2DE845CC}">
      <dgm:prSet/>
      <dgm:spPr/>
      <dgm:t>
        <a:bodyPr/>
        <a:lstStyle/>
        <a:p>
          <a:endParaRPr kumimoji="1" lang="ja-JP" altLang="en-US"/>
        </a:p>
      </dgm:t>
    </dgm:pt>
    <dgm:pt modelId="{4E57DC6C-CC06-467D-AAA8-A3404A33B192}" type="pres">
      <dgm:prSet presAssocID="{69275306-9385-447F-97A0-52E2D3625163}" presName="CompostProcess" presStyleCnt="0">
        <dgm:presLayoutVars>
          <dgm:dir/>
          <dgm:resizeHandles val="exact"/>
        </dgm:presLayoutVars>
      </dgm:prSet>
      <dgm:spPr/>
    </dgm:pt>
    <dgm:pt modelId="{B0DAB956-C268-414B-A926-0C029F5A5AED}" type="pres">
      <dgm:prSet presAssocID="{69275306-9385-447F-97A0-52E2D3625163}" presName="arrow" presStyleLbl="bgShp" presStyleIdx="0" presStyleCnt="1"/>
      <dgm:spPr/>
    </dgm:pt>
    <dgm:pt modelId="{93EAA885-1AAA-48A0-A01E-69EBD614DCF8}" type="pres">
      <dgm:prSet presAssocID="{69275306-9385-447F-97A0-52E2D3625163}" presName="linearProcess" presStyleCnt="0"/>
      <dgm:spPr/>
    </dgm:pt>
    <dgm:pt modelId="{3B82096C-8864-4ACD-95CF-CB94E2994DF3}" type="pres">
      <dgm:prSet presAssocID="{745495C6-3CE0-4C36-9D3A-B8FD5055E1AF}" presName="textNode" presStyleLbl="node1" presStyleIdx="0" presStyleCnt="3">
        <dgm:presLayoutVars>
          <dgm:bulletEnabled val="1"/>
        </dgm:presLayoutVars>
      </dgm:prSet>
      <dgm:spPr/>
    </dgm:pt>
    <dgm:pt modelId="{97A04558-81FC-45C6-B403-B544BECCBF82}" type="pres">
      <dgm:prSet presAssocID="{0DECEE38-3E5A-4021-B8E3-3CCDD181182E}" presName="sibTrans" presStyleCnt="0"/>
      <dgm:spPr/>
    </dgm:pt>
    <dgm:pt modelId="{03FE1EB3-CC11-46E5-A099-CC102E74255A}" type="pres">
      <dgm:prSet presAssocID="{F190271D-DCDC-42F9-A7FA-8875DEA28EBC}" presName="textNode" presStyleLbl="node1" presStyleIdx="1" presStyleCnt="3">
        <dgm:presLayoutVars>
          <dgm:bulletEnabled val="1"/>
        </dgm:presLayoutVars>
      </dgm:prSet>
      <dgm:spPr/>
    </dgm:pt>
    <dgm:pt modelId="{78D5786A-43D2-4A3E-A293-85F0E9A90CFB}" type="pres">
      <dgm:prSet presAssocID="{0D3D5E7E-0885-4E49-A318-A2C196C72EE3}" presName="sibTrans" presStyleCnt="0"/>
      <dgm:spPr/>
    </dgm:pt>
    <dgm:pt modelId="{176BCD47-2540-4919-8577-7B248DCD19DA}" type="pres">
      <dgm:prSet presAssocID="{D454132F-69D4-4328-99EF-7EA1087A3F02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928DC08-3C37-4A54-A06D-8C0E954DBA7D}" type="presOf" srcId="{745495C6-3CE0-4C36-9D3A-B8FD5055E1AF}" destId="{3B82096C-8864-4ACD-95CF-CB94E2994DF3}" srcOrd="0" destOrd="0" presId="urn:microsoft.com/office/officeart/2005/8/layout/hProcess9"/>
    <dgm:cxn modelId="{022F9D38-98EC-4BFD-B036-DE2D1FADEF69}" srcId="{69275306-9385-447F-97A0-52E2D3625163}" destId="{745495C6-3CE0-4C36-9D3A-B8FD5055E1AF}" srcOrd="0" destOrd="0" parTransId="{54E9AB6B-24AF-49ED-BBB0-61C8BCB5759D}" sibTransId="{0DECEE38-3E5A-4021-B8E3-3CCDD181182E}"/>
    <dgm:cxn modelId="{31859A3C-87D0-4A44-AA41-BDF32710DCF2}" srcId="{69275306-9385-447F-97A0-52E2D3625163}" destId="{F190271D-DCDC-42F9-A7FA-8875DEA28EBC}" srcOrd="1" destOrd="0" parTransId="{68231784-82F0-47A4-8471-175539DB9C68}" sibTransId="{0D3D5E7E-0885-4E49-A318-A2C196C72EE3}"/>
    <dgm:cxn modelId="{D9D1375E-A232-43F0-9500-4133E444BC4D}" type="presOf" srcId="{F190271D-DCDC-42F9-A7FA-8875DEA28EBC}" destId="{03FE1EB3-CC11-46E5-A099-CC102E74255A}" srcOrd="0" destOrd="0" presId="urn:microsoft.com/office/officeart/2005/8/layout/hProcess9"/>
    <dgm:cxn modelId="{34779063-67EF-4C27-8273-C993898038F3}" type="presOf" srcId="{D454132F-69D4-4328-99EF-7EA1087A3F02}" destId="{176BCD47-2540-4919-8577-7B248DCD19DA}" srcOrd="0" destOrd="0" presId="urn:microsoft.com/office/officeart/2005/8/layout/hProcess9"/>
    <dgm:cxn modelId="{F29B059F-94DD-4DD6-A900-001D2DE845CC}" srcId="{69275306-9385-447F-97A0-52E2D3625163}" destId="{D454132F-69D4-4328-99EF-7EA1087A3F02}" srcOrd="2" destOrd="0" parTransId="{3FB2BC20-1FE8-48E9-926D-6403362B429C}" sibTransId="{EBBEF504-7F5D-41FB-B40F-A0B12DDC6B91}"/>
    <dgm:cxn modelId="{6D356CC9-8233-48B7-BA30-89453A9ABB8D}" type="presOf" srcId="{69275306-9385-447F-97A0-52E2D3625163}" destId="{4E57DC6C-CC06-467D-AAA8-A3404A33B192}" srcOrd="0" destOrd="0" presId="urn:microsoft.com/office/officeart/2005/8/layout/hProcess9"/>
    <dgm:cxn modelId="{F3CF7774-30AD-448F-B74D-9F24B0425C4B}" type="presParOf" srcId="{4E57DC6C-CC06-467D-AAA8-A3404A33B192}" destId="{B0DAB956-C268-414B-A926-0C029F5A5AED}" srcOrd="0" destOrd="0" presId="urn:microsoft.com/office/officeart/2005/8/layout/hProcess9"/>
    <dgm:cxn modelId="{18D985DF-9508-4585-932C-D936C3F4CA61}" type="presParOf" srcId="{4E57DC6C-CC06-467D-AAA8-A3404A33B192}" destId="{93EAA885-1AAA-48A0-A01E-69EBD614DCF8}" srcOrd="1" destOrd="0" presId="urn:microsoft.com/office/officeart/2005/8/layout/hProcess9"/>
    <dgm:cxn modelId="{8A101887-DE6B-4B8A-BB0F-A7AF4278E176}" type="presParOf" srcId="{93EAA885-1AAA-48A0-A01E-69EBD614DCF8}" destId="{3B82096C-8864-4ACD-95CF-CB94E2994DF3}" srcOrd="0" destOrd="0" presId="urn:microsoft.com/office/officeart/2005/8/layout/hProcess9"/>
    <dgm:cxn modelId="{2CAF25DD-CDEE-4C1E-A6E4-8C96CD5B514C}" type="presParOf" srcId="{93EAA885-1AAA-48A0-A01E-69EBD614DCF8}" destId="{97A04558-81FC-45C6-B403-B544BECCBF82}" srcOrd="1" destOrd="0" presId="urn:microsoft.com/office/officeart/2005/8/layout/hProcess9"/>
    <dgm:cxn modelId="{136F9990-0B98-4F6C-83D0-E378DA2997BA}" type="presParOf" srcId="{93EAA885-1AAA-48A0-A01E-69EBD614DCF8}" destId="{03FE1EB3-CC11-46E5-A099-CC102E74255A}" srcOrd="2" destOrd="0" presId="urn:microsoft.com/office/officeart/2005/8/layout/hProcess9"/>
    <dgm:cxn modelId="{71A4E635-FA1D-4D5A-ABD4-9712E93603EE}" type="presParOf" srcId="{93EAA885-1AAA-48A0-A01E-69EBD614DCF8}" destId="{78D5786A-43D2-4A3E-A293-85F0E9A90CFB}" srcOrd="3" destOrd="0" presId="urn:microsoft.com/office/officeart/2005/8/layout/hProcess9"/>
    <dgm:cxn modelId="{EDBDA820-5606-4D80-98B9-B94FB685C49B}" type="presParOf" srcId="{93EAA885-1AAA-48A0-A01E-69EBD614DCF8}" destId="{176BCD47-2540-4919-8577-7B248DCD19D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E5F9A2F-FFEE-47D3-8CA1-0F898C1A9F9E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C66CC5C5-0AC6-4738-A341-3BE8C59BFE44}">
      <dgm:prSet custT="1"/>
      <dgm:spPr/>
      <dgm:t>
        <a:bodyPr/>
        <a:lstStyle/>
        <a:p>
          <a:pPr rtl="0"/>
          <a:r>
            <a:rPr kumimoji="1" lang="ja-JP" altLang="en-US" sz="1200" dirty="0"/>
            <a:t>興味・関心</a:t>
          </a:r>
          <a:endParaRPr lang="ja-JP" altLang="en-US" sz="1200" dirty="0"/>
        </a:p>
      </dgm:t>
    </dgm:pt>
    <dgm:pt modelId="{F8012688-009F-4E8F-AEE6-7B97E9D7BB3B}" type="parTrans" cxnId="{BCCB4AE9-46B1-4DD5-8E7B-B5047009576B}">
      <dgm:prSet/>
      <dgm:spPr/>
      <dgm:t>
        <a:bodyPr/>
        <a:lstStyle/>
        <a:p>
          <a:endParaRPr kumimoji="1" lang="ja-JP" altLang="en-US"/>
        </a:p>
      </dgm:t>
    </dgm:pt>
    <dgm:pt modelId="{6957E914-BE1C-4890-B5E3-C5F77D9B6A29}" type="sibTrans" cxnId="{BCCB4AE9-46B1-4DD5-8E7B-B5047009576B}">
      <dgm:prSet/>
      <dgm:spPr/>
      <dgm:t>
        <a:bodyPr/>
        <a:lstStyle/>
        <a:p>
          <a:endParaRPr kumimoji="1" lang="ja-JP" altLang="en-US"/>
        </a:p>
      </dgm:t>
    </dgm:pt>
    <dgm:pt modelId="{C8E826BF-8AC6-4968-8B67-8A938E1CB986}">
      <dgm:prSet custT="1"/>
      <dgm:spPr/>
      <dgm:t>
        <a:bodyPr/>
        <a:lstStyle/>
        <a:p>
          <a:pPr rtl="0"/>
          <a:r>
            <a:rPr kumimoji="1" lang="ja-JP" altLang="en-US" sz="1200" dirty="0"/>
            <a:t>仮説構築</a:t>
          </a:r>
          <a:endParaRPr lang="ja-JP" altLang="en-US" sz="1200" dirty="0"/>
        </a:p>
      </dgm:t>
    </dgm:pt>
    <dgm:pt modelId="{ACF82523-F683-49F4-9E60-6BC8F2CA45AA}" type="parTrans" cxnId="{E87C28FA-DE97-4257-A4EF-BE7418CBFF28}">
      <dgm:prSet/>
      <dgm:spPr/>
      <dgm:t>
        <a:bodyPr/>
        <a:lstStyle/>
        <a:p>
          <a:endParaRPr kumimoji="1" lang="ja-JP" altLang="en-US"/>
        </a:p>
      </dgm:t>
    </dgm:pt>
    <dgm:pt modelId="{CD318F0F-F514-4737-BCDC-F169C64A473A}" type="sibTrans" cxnId="{E87C28FA-DE97-4257-A4EF-BE7418CBFF28}">
      <dgm:prSet/>
      <dgm:spPr/>
      <dgm:t>
        <a:bodyPr/>
        <a:lstStyle/>
        <a:p>
          <a:endParaRPr kumimoji="1" lang="ja-JP" altLang="en-US"/>
        </a:p>
      </dgm:t>
    </dgm:pt>
    <dgm:pt modelId="{81945619-0D12-4979-B302-30A9A8482CC0}">
      <dgm:prSet custT="1"/>
      <dgm:spPr/>
      <dgm:t>
        <a:bodyPr/>
        <a:lstStyle/>
        <a:p>
          <a:pPr rtl="0"/>
          <a:r>
            <a:rPr kumimoji="1" lang="ja-JP" altLang="en-US" sz="1200" dirty="0"/>
            <a:t>仮説検証</a:t>
          </a:r>
          <a:endParaRPr lang="ja-JP" altLang="en-US" sz="1200" dirty="0"/>
        </a:p>
      </dgm:t>
    </dgm:pt>
    <dgm:pt modelId="{41B7FC69-41C6-432B-B767-902C086D95CB}" type="parTrans" cxnId="{2FDB0123-70CD-4966-884A-A613BE7F81F8}">
      <dgm:prSet/>
      <dgm:spPr/>
      <dgm:t>
        <a:bodyPr/>
        <a:lstStyle/>
        <a:p>
          <a:endParaRPr kumimoji="1" lang="ja-JP" altLang="en-US"/>
        </a:p>
      </dgm:t>
    </dgm:pt>
    <dgm:pt modelId="{E6BDCA1B-E210-4937-B669-8C5E15A664AC}" type="sibTrans" cxnId="{2FDB0123-70CD-4966-884A-A613BE7F81F8}">
      <dgm:prSet/>
      <dgm:spPr/>
      <dgm:t>
        <a:bodyPr/>
        <a:lstStyle/>
        <a:p>
          <a:endParaRPr kumimoji="1" lang="ja-JP" altLang="en-US"/>
        </a:p>
      </dgm:t>
    </dgm:pt>
    <dgm:pt modelId="{64830295-946D-4AA3-AE03-EB6655BBD363}">
      <dgm:prSet custT="1"/>
      <dgm:spPr/>
      <dgm:t>
        <a:bodyPr/>
        <a:lstStyle/>
        <a:p>
          <a:pPr rtl="0"/>
          <a:r>
            <a:rPr kumimoji="1" lang="ja-JP" altLang="en-US" sz="1200" dirty="0"/>
            <a:t>世界観の獲得</a:t>
          </a:r>
          <a:endParaRPr lang="ja-JP" altLang="en-US" sz="1200" dirty="0"/>
        </a:p>
      </dgm:t>
    </dgm:pt>
    <dgm:pt modelId="{45416386-594E-4700-9E61-4E4A918FFC56}" type="parTrans" cxnId="{CCBBFFD6-3C2D-4746-A9D7-DF3301892F4B}">
      <dgm:prSet/>
      <dgm:spPr/>
      <dgm:t>
        <a:bodyPr/>
        <a:lstStyle/>
        <a:p>
          <a:endParaRPr kumimoji="1" lang="ja-JP" altLang="en-US"/>
        </a:p>
      </dgm:t>
    </dgm:pt>
    <dgm:pt modelId="{848D400A-60E1-47D8-9C78-0DEA00893732}" type="sibTrans" cxnId="{CCBBFFD6-3C2D-4746-A9D7-DF3301892F4B}">
      <dgm:prSet/>
      <dgm:spPr/>
      <dgm:t>
        <a:bodyPr/>
        <a:lstStyle/>
        <a:p>
          <a:endParaRPr kumimoji="1" lang="ja-JP" altLang="en-US"/>
        </a:p>
      </dgm:t>
    </dgm:pt>
    <dgm:pt modelId="{876DAF7C-C909-427A-9693-CBE5D97565B7}">
      <dgm:prSet/>
      <dgm:spPr/>
      <dgm:t>
        <a:bodyPr/>
        <a:lstStyle/>
        <a:p>
          <a:r>
            <a:rPr kumimoji="1" lang="ja-JP" altLang="en-US" dirty="0"/>
            <a:t>なぜ差別をしてしまうのだろう？</a:t>
          </a:r>
        </a:p>
      </dgm:t>
    </dgm:pt>
    <dgm:pt modelId="{577003BD-C8AB-451B-8684-A998CEEFDFED}" type="parTrans" cxnId="{EBF917AC-4807-4448-9D14-A08552C0367D}">
      <dgm:prSet/>
      <dgm:spPr/>
      <dgm:t>
        <a:bodyPr/>
        <a:lstStyle/>
        <a:p>
          <a:endParaRPr kumimoji="1" lang="ja-JP" altLang="en-US"/>
        </a:p>
      </dgm:t>
    </dgm:pt>
    <dgm:pt modelId="{57EE4E8E-7C34-4191-B7C6-E02A756A860C}" type="sibTrans" cxnId="{EBF917AC-4807-4448-9D14-A08552C0367D}">
      <dgm:prSet/>
      <dgm:spPr/>
      <dgm:t>
        <a:bodyPr/>
        <a:lstStyle/>
        <a:p>
          <a:endParaRPr kumimoji="1" lang="ja-JP" altLang="en-US"/>
        </a:p>
      </dgm:t>
    </dgm:pt>
    <dgm:pt modelId="{6C3CC389-44DC-4519-8F3F-C831711A838F}">
      <dgm:prSet/>
      <dgm:spPr/>
      <dgm:t>
        <a:bodyPr/>
        <a:lstStyle/>
        <a:p>
          <a:r>
            <a:rPr kumimoji="1" lang="ja-JP" altLang="en-US" dirty="0"/>
            <a:t>差別とは～だ。</a:t>
          </a:r>
        </a:p>
      </dgm:t>
    </dgm:pt>
    <dgm:pt modelId="{0FEC401F-3168-40C0-A46C-8895AF734EFF}" type="parTrans" cxnId="{D41811C0-56D1-4B8D-9B40-37FAC2512FD6}">
      <dgm:prSet/>
      <dgm:spPr/>
      <dgm:t>
        <a:bodyPr/>
        <a:lstStyle/>
        <a:p>
          <a:endParaRPr kumimoji="1" lang="ja-JP" altLang="en-US"/>
        </a:p>
      </dgm:t>
    </dgm:pt>
    <dgm:pt modelId="{C551A7A6-87EE-4232-9099-0FF399803BA4}" type="sibTrans" cxnId="{D41811C0-56D1-4B8D-9B40-37FAC2512FD6}">
      <dgm:prSet/>
      <dgm:spPr/>
      <dgm:t>
        <a:bodyPr/>
        <a:lstStyle/>
        <a:p>
          <a:endParaRPr kumimoji="1" lang="ja-JP" altLang="en-US"/>
        </a:p>
      </dgm:t>
    </dgm:pt>
    <dgm:pt modelId="{E37374D2-DC0C-481A-8BCC-FEE71A060DC5}">
      <dgm:prSet/>
      <dgm:spPr/>
      <dgm:t>
        <a:bodyPr/>
        <a:lstStyle/>
        <a:p>
          <a:r>
            <a:rPr kumimoji="1" lang="ja-JP" altLang="en-US" dirty="0"/>
            <a:t>どんな「差別」があるのか？</a:t>
          </a:r>
        </a:p>
      </dgm:t>
    </dgm:pt>
    <dgm:pt modelId="{7183239C-C3D7-49CD-966B-E0AE2CF6D18B}" type="parTrans" cxnId="{D8407E29-7596-429C-966B-E5C6CA533A3A}">
      <dgm:prSet/>
      <dgm:spPr/>
      <dgm:t>
        <a:bodyPr/>
        <a:lstStyle/>
        <a:p>
          <a:endParaRPr kumimoji="1" lang="ja-JP" altLang="en-US"/>
        </a:p>
      </dgm:t>
    </dgm:pt>
    <dgm:pt modelId="{54DE00D2-D1E1-424F-9960-1D2F8E8F3F4E}" type="sibTrans" cxnId="{D8407E29-7596-429C-966B-E5C6CA533A3A}">
      <dgm:prSet/>
      <dgm:spPr/>
      <dgm:t>
        <a:bodyPr/>
        <a:lstStyle/>
        <a:p>
          <a:endParaRPr kumimoji="1" lang="ja-JP" altLang="en-US"/>
        </a:p>
      </dgm:t>
    </dgm:pt>
    <dgm:pt modelId="{03DA4234-8B78-40A4-A1D6-3E70934DAE75}">
      <dgm:prSet/>
      <dgm:spPr/>
      <dgm:t>
        <a:bodyPr/>
        <a:lstStyle/>
        <a:p>
          <a:r>
            <a:rPr kumimoji="1" lang="ja-JP" altLang="en-US" dirty="0"/>
            <a:t>私は「差別」をしているかもしれない。</a:t>
          </a:r>
        </a:p>
      </dgm:t>
    </dgm:pt>
    <dgm:pt modelId="{6647BC5A-698E-4635-A9E0-3850B8E4211E}" type="parTrans" cxnId="{1BCBE33F-316C-4606-A752-89BE56A8B15F}">
      <dgm:prSet/>
      <dgm:spPr/>
      <dgm:t>
        <a:bodyPr/>
        <a:lstStyle/>
        <a:p>
          <a:endParaRPr kumimoji="1" lang="ja-JP" altLang="en-US"/>
        </a:p>
      </dgm:t>
    </dgm:pt>
    <dgm:pt modelId="{93DAE8C6-8D16-41B6-8944-859EE1CE9C44}" type="sibTrans" cxnId="{1BCBE33F-316C-4606-A752-89BE56A8B15F}">
      <dgm:prSet/>
      <dgm:spPr/>
      <dgm:t>
        <a:bodyPr/>
        <a:lstStyle/>
        <a:p>
          <a:endParaRPr kumimoji="1" lang="ja-JP" altLang="en-US"/>
        </a:p>
      </dgm:t>
    </dgm:pt>
    <dgm:pt modelId="{05B00FE6-28A2-4713-BAA9-0B5BDFA776FB}" type="pres">
      <dgm:prSet presAssocID="{5E5F9A2F-FFEE-47D3-8CA1-0F898C1A9F9E}" presName="linearFlow" presStyleCnt="0">
        <dgm:presLayoutVars>
          <dgm:dir/>
          <dgm:animLvl val="lvl"/>
          <dgm:resizeHandles val="exact"/>
        </dgm:presLayoutVars>
      </dgm:prSet>
      <dgm:spPr/>
    </dgm:pt>
    <dgm:pt modelId="{4830D880-7AA4-4C66-806B-F7369B244ECE}" type="pres">
      <dgm:prSet presAssocID="{C66CC5C5-0AC6-4738-A341-3BE8C59BFE44}" presName="composite" presStyleCnt="0"/>
      <dgm:spPr/>
    </dgm:pt>
    <dgm:pt modelId="{2D1CE6C8-5D56-4526-8EC5-E2BF07803A77}" type="pres">
      <dgm:prSet presAssocID="{C66CC5C5-0AC6-4738-A341-3BE8C59BFE44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7A606A8B-958D-4C2F-BBC6-BA1521FFD20E}" type="pres">
      <dgm:prSet presAssocID="{C66CC5C5-0AC6-4738-A341-3BE8C59BFE44}" presName="descendantText" presStyleLbl="alignAcc1" presStyleIdx="0" presStyleCnt="4">
        <dgm:presLayoutVars>
          <dgm:bulletEnabled val="1"/>
        </dgm:presLayoutVars>
      </dgm:prSet>
      <dgm:spPr/>
    </dgm:pt>
    <dgm:pt modelId="{FAECE351-8F01-4DB5-A22F-282A9E1902BC}" type="pres">
      <dgm:prSet presAssocID="{6957E914-BE1C-4890-B5E3-C5F77D9B6A29}" presName="sp" presStyleCnt="0"/>
      <dgm:spPr/>
    </dgm:pt>
    <dgm:pt modelId="{8753336F-B23C-41BA-B21F-1D25E47C992A}" type="pres">
      <dgm:prSet presAssocID="{C8E826BF-8AC6-4968-8B67-8A938E1CB986}" presName="composite" presStyleCnt="0"/>
      <dgm:spPr/>
    </dgm:pt>
    <dgm:pt modelId="{1D9BCFD9-23C7-457C-9D9E-143A80CDF007}" type="pres">
      <dgm:prSet presAssocID="{C8E826BF-8AC6-4968-8B67-8A938E1CB986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FF4283B6-0C9B-4520-8D9B-4A5CE76AFA89}" type="pres">
      <dgm:prSet presAssocID="{C8E826BF-8AC6-4968-8B67-8A938E1CB986}" presName="descendantText" presStyleLbl="alignAcc1" presStyleIdx="1" presStyleCnt="4">
        <dgm:presLayoutVars>
          <dgm:bulletEnabled val="1"/>
        </dgm:presLayoutVars>
      </dgm:prSet>
      <dgm:spPr/>
    </dgm:pt>
    <dgm:pt modelId="{0ADC0E1E-22C2-47BA-9975-785A8152B731}" type="pres">
      <dgm:prSet presAssocID="{CD318F0F-F514-4737-BCDC-F169C64A473A}" presName="sp" presStyleCnt="0"/>
      <dgm:spPr/>
    </dgm:pt>
    <dgm:pt modelId="{371EDFAC-64AB-47A1-807B-FD53802B1E65}" type="pres">
      <dgm:prSet presAssocID="{81945619-0D12-4979-B302-30A9A8482CC0}" presName="composite" presStyleCnt="0"/>
      <dgm:spPr/>
    </dgm:pt>
    <dgm:pt modelId="{27734E14-7FF6-470E-AF50-5DE8A2AEA1DF}" type="pres">
      <dgm:prSet presAssocID="{81945619-0D12-4979-B302-30A9A8482CC0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3F6F3C8D-766B-4AE8-8514-A1ABFF937644}" type="pres">
      <dgm:prSet presAssocID="{81945619-0D12-4979-B302-30A9A8482CC0}" presName="descendantText" presStyleLbl="alignAcc1" presStyleIdx="2" presStyleCnt="4">
        <dgm:presLayoutVars>
          <dgm:bulletEnabled val="1"/>
        </dgm:presLayoutVars>
      </dgm:prSet>
      <dgm:spPr/>
    </dgm:pt>
    <dgm:pt modelId="{90BDF7E7-8FB7-46BE-8CB2-BFF0D80E5E9B}" type="pres">
      <dgm:prSet presAssocID="{E6BDCA1B-E210-4937-B669-8C5E15A664AC}" presName="sp" presStyleCnt="0"/>
      <dgm:spPr/>
    </dgm:pt>
    <dgm:pt modelId="{27C3B320-E0B2-4E1E-A479-7C80EE36D5EC}" type="pres">
      <dgm:prSet presAssocID="{64830295-946D-4AA3-AE03-EB6655BBD363}" presName="composite" presStyleCnt="0"/>
      <dgm:spPr/>
    </dgm:pt>
    <dgm:pt modelId="{C6AC7970-964F-495D-8577-AF76F75EE5ED}" type="pres">
      <dgm:prSet presAssocID="{64830295-946D-4AA3-AE03-EB6655BBD363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00036959-35A8-48C1-B742-B2C93DA0704F}" type="pres">
      <dgm:prSet presAssocID="{64830295-946D-4AA3-AE03-EB6655BBD363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2FDB0123-70CD-4966-884A-A613BE7F81F8}" srcId="{5E5F9A2F-FFEE-47D3-8CA1-0F898C1A9F9E}" destId="{81945619-0D12-4979-B302-30A9A8482CC0}" srcOrd="2" destOrd="0" parTransId="{41B7FC69-41C6-432B-B767-902C086D95CB}" sibTransId="{E6BDCA1B-E210-4937-B669-8C5E15A664AC}"/>
    <dgm:cxn modelId="{D8407E29-7596-429C-966B-E5C6CA533A3A}" srcId="{81945619-0D12-4979-B302-30A9A8482CC0}" destId="{E37374D2-DC0C-481A-8BCC-FEE71A060DC5}" srcOrd="0" destOrd="0" parTransId="{7183239C-C3D7-49CD-966B-E0AE2CF6D18B}" sibTransId="{54DE00D2-D1E1-424F-9960-1D2F8E8F3F4E}"/>
    <dgm:cxn modelId="{261D4F37-DF3C-4CA1-A417-96A4831F0C13}" type="presOf" srcId="{C66CC5C5-0AC6-4738-A341-3BE8C59BFE44}" destId="{2D1CE6C8-5D56-4526-8EC5-E2BF07803A77}" srcOrd="0" destOrd="0" presId="urn:microsoft.com/office/officeart/2005/8/layout/chevron2"/>
    <dgm:cxn modelId="{1BCBE33F-316C-4606-A752-89BE56A8B15F}" srcId="{64830295-946D-4AA3-AE03-EB6655BBD363}" destId="{03DA4234-8B78-40A4-A1D6-3E70934DAE75}" srcOrd="0" destOrd="0" parTransId="{6647BC5A-698E-4635-A9E0-3850B8E4211E}" sibTransId="{93DAE8C6-8D16-41B6-8944-859EE1CE9C44}"/>
    <dgm:cxn modelId="{4937055E-096E-4FF7-93B6-AEFE37E598A6}" type="presOf" srcId="{81945619-0D12-4979-B302-30A9A8482CC0}" destId="{27734E14-7FF6-470E-AF50-5DE8A2AEA1DF}" srcOrd="0" destOrd="0" presId="urn:microsoft.com/office/officeart/2005/8/layout/chevron2"/>
    <dgm:cxn modelId="{991AC280-8ABB-4474-AFF0-C60FEEAAA968}" type="presOf" srcId="{E37374D2-DC0C-481A-8BCC-FEE71A060DC5}" destId="{3F6F3C8D-766B-4AE8-8514-A1ABFF937644}" srcOrd="0" destOrd="0" presId="urn:microsoft.com/office/officeart/2005/8/layout/chevron2"/>
    <dgm:cxn modelId="{EBF917AC-4807-4448-9D14-A08552C0367D}" srcId="{C66CC5C5-0AC6-4738-A341-3BE8C59BFE44}" destId="{876DAF7C-C909-427A-9693-CBE5D97565B7}" srcOrd="0" destOrd="0" parTransId="{577003BD-C8AB-451B-8684-A998CEEFDFED}" sibTransId="{57EE4E8E-7C34-4191-B7C6-E02A756A860C}"/>
    <dgm:cxn modelId="{BC15F6AF-FBAB-4121-9DD7-3B1328247697}" type="presOf" srcId="{876DAF7C-C909-427A-9693-CBE5D97565B7}" destId="{7A606A8B-958D-4C2F-BBC6-BA1521FFD20E}" srcOrd="0" destOrd="0" presId="urn:microsoft.com/office/officeart/2005/8/layout/chevron2"/>
    <dgm:cxn modelId="{879991BC-D33D-4175-B814-6B851583C70A}" type="presOf" srcId="{6C3CC389-44DC-4519-8F3F-C831711A838F}" destId="{FF4283B6-0C9B-4520-8D9B-4A5CE76AFA89}" srcOrd="0" destOrd="0" presId="urn:microsoft.com/office/officeart/2005/8/layout/chevron2"/>
    <dgm:cxn modelId="{D41811C0-56D1-4B8D-9B40-37FAC2512FD6}" srcId="{C8E826BF-8AC6-4968-8B67-8A938E1CB986}" destId="{6C3CC389-44DC-4519-8F3F-C831711A838F}" srcOrd="0" destOrd="0" parTransId="{0FEC401F-3168-40C0-A46C-8895AF734EFF}" sibTransId="{C551A7A6-87EE-4232-9099-0FF399803BA4}"/>
    <dgm:cxn modelId="{6A39A2CB-6352-4789-B6B2-781A5F714DC8}" type="presOf" srcId="{5E5F9A2F-FFEE-47D3-8CA1-0F898C1A9F9E}" destId="{05B00FE6-28A2-4713-BAA9-0B5BDFA776FB}" srcOrd="0" destOrd="0" presId="urn:microsoft.com/office/officeart/2005/8/layout/chevron2"/>
    <dgm:cxn modelId="{F52A7FCD-EA87-4E52-96EE-903AB9946EEF}" type="presOf" srcId="{C8E826BF-8AC6-4968-8B67-8A938E1CB986}" destId="{1D9BCFD9-23C7-457C-9D9E-143A80CDF007}" srcOrd="0" destOrd="0" presId="urn:microsoft.com/office/officeart/2005/8/layout/chevron2"/>
    <dgm:cxn modelId="{CCBBFFD6-3C2D-4746-A9D7-DF3301892F4B}" srcId="{5E5F9A2F-FFEE-47D3-8CA1-0F898C1A9F9E}" destId="{64830295-946D-4AA3-AE03-EB6655BBD363}" srcOrd="3" destOrd="0" parTransId="{45416386-594E-4700-9E61-4E4A918FFC56}" sibTransId="{848D400A-60E1-47D8-9C78-0DEA00893732}"/>
    <dgm:cxn modelId="{BCCB4AE9-46B1-4DD5-8E7B-B5047009576B}" srcId="{5E5F9A2F-FFEE-47D3-8CA1-0F898C1A9F9E}" destId="{C66CC5C5-0AC6-4738-A341-3BE8C59BFE44}" srcOrd="0" destOrd="0" parTransId="{F8012688-009F-4E8F-AEE6-7B97E9D7BB3B}" sibTransId="{6957E914-BE1C-4890-B5E3-C5F77D9B6A29}"/>
    <dgm:cxn modelId="{F42285EB-AFBA-4FCA-9050-B9BB5401F370}" type="presOf" srcId="{64830295-946D-4AA3-AE03-EB6655BBD363}" destId="{C6AC7970-964F-495D-8577-AF76F75EE5ED}" srcOrd="0" destOrd="0" presId="urn:microsoft.com/office/officeart/2005/8/layout/chevron2"/>
    <dgm:cxn modelId="{CD885FF5-CC54-481F-A781-4D1D8EFA1797}" type="presOf" srcId="{03DA4234-8B78-40A4-A1D6-3E70934DAE75}" destId="{00036959-35A8-48C1-B742-B2C93DA0704F}" srcOrd="0" destOrd="0" presId="urn:microsoft.com/office/officeart/2005/8/layout/chevron2"/>
    <dgm:cxn modelId="{E87C28FA-DE97-4257-A4EF-BE7418CBFF28}" srcId="{5E5F9A2F-FFEE-47D3-8CA1-0F898C1A9F9E}" destId="{C8E826BF-8AC6-4968-8B67-8A938E1CB986}" srcOrd="1" destOrd="0" parTransId="{ACF82523-F683-49F4-9E60-6BC8F2CA45AA}" sibTransId="{CD318F0F-F514-4737-BCDC-F169C64A473A}"/>
    <dgm:cxn modelId="{8914202F-F2D1-41AD-9518-2E2068801805}" type="presParOf" srcId="{05B00FE6-28A2-4713-BAA9-0B5BDFA776FB}" destId="{4830D880-7AA4-4C66-806B-F7369B244ECE}" srcOrd="0" destOrd="0" presId="urn:microsoft.com/office/officeart/2005/8/layout/chevron2"/>
    <dgm:cxn modelId="{7CD1C5D8-ED42-43BE-9838-B1055DF3A7F1}" type="presParOf" srcId="{4830D880-7AA4-4C66-806B-F7369B244ECE}" destId="{2D1CE6C8-5D56-4526-8EC5-E2BF07803A77}" srcOrd="0" destOrd="0" presId="urn:microsoft.com/office/officeart/2005/8/layout/chevron2"/>
    <dgm:cxn modelId="{410493AA-A884-4F90-85FB-10747EA2422A}" type="presParOf" srcId="{4830D880-7AA4-4C66-806B-F7369B244ECE}" destId="{7A606A8B-958D-4C2F-BBC6-BA1521FFD20E}" srcOrd="1" destOrd="0" presId="urn:microsoft.com/office/officeart/2005/8/layout/chevron2"/>
    <dgm:cxn modelId="{F6EDEB25-4DF4-4A63-B656-60DB7275AB60}" type="presParOf" srcId="{05B00FE6-28A2-4713-BAA9-0B5BDFA776FB}" destId="{FAECE351-8F01-4DB5-A22F-282A9E1902BC}" srcOrd="1" destOrd="0" presId="urn:microsoft.com/office/officeart/2005/8/layout/chevron2"/>
    <dgm:cxn modelId="{55911814-58A8-4981-B1D8-6E375D36CDAB}" type="presParOf" srcId="{05B00FE6-28A2-4713-BAA9-0B5BDFA776FB}" destId="{8753336F-B23C-41BA-B21F-1D25E47C992A}" srcOrd="2" destOrd="0" presId="urn:microsoft.com/office/officeart/2005/8/layout/chevron2"/>
    <dgm:cxn modelId="{74497D8F-7570-4827-8619-A698BE5A7F0B}" type="presParOf" srcId="{8753336F-B23C-41BA-B21F-1D25E47C992A}" destId="{1D9BCFD9-23C7-457C-9D9E-143A80CDF007}" srcOrd="0" destOrd="0" presId="urn:microsoft.com/office/officeart/2005/8/layout/chevron2"/>
    <dgm:cxn modelId="{32FD2F2C-856F-4BBA-80A4-4382B0302A40}" type="presParOf" srcId="{8753336F-B23C-41BA-B21F-1D25E47C992A}" destId="{FF4283B6-0C9B-4520-8D9B-4A5CE76AFA89}" srcOrd="1" destOrd="0" presId="urn:microsoft.com/office/officeart/2005/8/layout/chevron2"/>
    <dgm:cxn modelId="{A874110A-37DE-432C-8B59-181EB51F0E62}" type="presParOf" srcId="{05B00FE6-28A2-4713-BAA9-0B5BDFA776FB}" destId="{0ADC0E1E-22C2-47BA-9975-785A8152B731}" srcOrd="3" destOrd="0" presId="urn:microsoft.com/office/officeart/2005/8/layout/chevron2"/>
    <dgm:cxn modelId="{B87617B2-BA57-4696-8A3E-9D03742AA85A}" type="presParOf" srcId="{05B00FE6-28A2-4713-BAA9-0B5BDFA776FB}" destId="{371EDFAC-64AB-47A1-807B-FD53802B1E65}" srcOrd="4" destOrd="0" presId="urn:microsoft.com/office/officeart/2005/8/layout/chevron2"/>
    <dgm:cxn modelId="{4A8255CB-187F-4101-AE0D-200545FF6D68}" type="presParOf" srcId="{371EDFAC-64AB-47A1-807B-FD53802B1E65}" destId="{27734E14-7FF6-470E-AF50-5DE8A2AEA1DF}" srcOrd="0" destOrd="0" presId="urn:microsoft.com/office/officeart/2005/8/layout/chevron2"/>
    <dgm:cxn modelId="{C8365A7F-EC54-4C74-91D9-BBCF194BF3D1}" type="presParOf" srcId="{371EDFAC-64AB-47A1-807B-FD53802B1E65}" destId="{3F6F3C8D-766B-4AE8-8514-A1ABFF937644}" srcOrd="1" destOrd="0" presId="urn:microsoft.com/office/officeart/2005/8/layout/chevron2"/>
    <dgm:cxn modelId="{EE37A9D7-3708-4CA9-9806-52FAF5DCEA2B}" type="presParOf" srcId="{05B00FE6-28A2-4713-BAA9-0B5BDFA776FB}" destId="{90BDF7E7-8FB7-46BE-8CB2-BFF0D80E5E9B}" srcOrd="5" destOrd="0" presId="urn:microsoft.com/office/officeart/2005/8/layout/chevron2"/>
    <dgm:cxn modelId="{8D54DE2E-F95B-47C8-A4EA-B4A913D54D6E}" type="presParOf" srcId="{05B00FE6-28A2-4713-BAA9-0B5BDFA776FB}" destId="{27C3B320-E0B2-4E1E-A479-7C80EE36D5EC}" srcOrd="6" destOrd="0" presId="urn:microsoft.com/office/officeart/2005/8/layout/chevron2"/>
    <dgm:cxn modelId="{EDD0DF41-4D25-42E8-A35B-48644D3E031C}" type="presParOf" srcId="{27C3B320-E0B2-4E1E-A479-7C80EE36D5EC}" destId="{C6AC7970-964F-495D-8577-AF76F75EE5ED}" srcOrd="0" destOrd="0" presId="urn:microsoft.com/office/officeart/2005/8/layout/chevron2"/>
    <dgm:cxn modelId="{6C6FC3F7-2B35-4CEE-8B6E-8C63CF47C903}" type="presParOf" srcId="{27C3B320-E0B2-4E1E-A479-7C80EE36D5EC}" destId="{00036959-35A8-48C1-B742-B2C93DA0704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5ED4B-2E5C-49AA-8614-77BC53817DA8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100" kern="1200" dirty="0"/>
            <a:t>デジタル難民</a:t>
          </a:r>
        </a:p>
      </dsp:txBody>
      <dsp:txXfrm rot="5400000">
        <a:off x="0" y="0"/>
        <a:ext cx="3048000" cy="1524000"/>
      </dsp:txXfrm>
    </dsp:sp>
    <dsp:sp modelId="{59567E84-B420-4D4B-B7C4-E9A1F129C66C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3100" kern="1200" dirty="0" err="1"/>
            <a:t>B’z</a:t>
          </a:r>
          <a:r>
            <a:rPr kumimoji="1" lang="ja-JP" altLang="en-US" sz="3100" kern="1200" dirty="0" err="1"/>
            <a:t>、</a:t>
          </a:r>
          <a:r>
            <a:rPr kumimoji="1" lang="ja-JP" altLang="en-US" sz="3100" kern="1200" dirty="0"/>
            <a:t>スピッツ</a:t>
          </a:r>
          <a:endParaRPr kumimoji="1" lang="en-US" altLang="ja-JP" sz="3100" kern="1200" dirty="0"/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en-US" altLang="ja-JP" sz="3100" kern="1200" dirty="0"/>
        </a:p>
      </dsp:txBody>
      <dsp:txXfrm>
        <a:off x="3048000" y="0"/>
        <a:ext cx="3048000" cy="1524000"/>
      </dsp:txXfrm>
    </dsp:sp>
    <dsp:sp modelId="{0F433EC6-0B11-4073-8E42-AFF4C2D2414C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100" kern="1200" dirty="0"/>
            <a:t>男</a:t>
          </a:r>
        </a:p>
      </dsp:txBody>
      <dsp:txXfrm rot="10800000">
        <a:off x="0" y="2539999"/>
        <a:ext cx="3048000" cy="1524000"/>
      </dsp:txXfrm>
    </dsp:sp>
    <dsp:sp modelId="{5EDDEBAD-974F-424C-8235-573F9BD2AA3D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100" kern="1200" dirty="0"/>
            <a:t>文学が趣味</a:t>
          </a:r>
        </a:p>
      </dsp:txBody>
      <dsp:txXfrm rot="-5400000">
        <a:off x="3048000" y="2539999"/>
        <a:ext cx="3048000" cy="1524000"/>
      </dsp:txXfrm>
    </dsp:sp>
    <dsp:sp modelId="{7B68F933-24B3-4D3D-B13F-3C0E9DAE1E02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15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100" kern="1200" dirty="0"/>
            <a:t>太田剛</a:t>
          </a:r>
        </a:p>
      </dsp:txBody>
      <dsp:txXfrm>
        <a:off x="2183197" y="1573596"/>
        <a:ext cx="1729606" cy="916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7FB88-AF1F-432D-A639-6426ED97D78A}">
      <dsp:nvSpPr>
        <dsp:cNvPr id="0" name=""/>
        <dsp:cNvSpPr/>
      </dsp:nvSpPr>
      <dsp:spPr>
        <a:xfrm>
          <a:off x="3892643" y="2948654"/>
          <a:ext cx="2142110" cy="1387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500" kern="1200" dirty="0"/>
            <a:t>ここに面白さの源泉が！</a:t>
          </a:r>
        </a:p>
      </dsp:txBody>
      <dsp:txXfrm>
        <a:off x="4565758" y="3326035"/>
        <a:ext cx="1438515" cy="979739"/>
      </dsp:txXfrm>
    </dsp:sp>
    <dsp:sp modelId="{EA1ACDDF-238D-4F0A-96AA-A61EFAFC8B46}">
      <dsp:nvSpPr>
        <dsp:cNvPr id="0" name=""/>
        <dsp:cNvSpPr/>
      </dsp:nvSpPr>
      <dsp:spPr>
        <a:xfrm>
          <a:off x="397621" y="2948654"/>
          <a:ext cx="2142110" cy="1387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500" kern="1200" dirty="0"/>
            <a:t>ということはこの部分の意味は</a:t>
          </a:r>
          <a:r>
            <a:rPr kumimoji="1" lang="en-US" altLang="ja-JP" sz="1500" kern="1200" dirty="0"/>
            <a:t>…</a:t>
          </a:r>
          <a:r>
            <a:rPr kumimoji="1" lang="ja-JP" altLang="en-US" sz="1500" kern="1200" dirty="0"/>
            <a:t>！！</a:t>
          </a:r>
        </a:p>
      </dsp:txBody>
      <dsp:txXfrm>
        <a:off x="428102" y="3326035"/>
        <a:ext cx="1438515" cy="979739"/>
      </dsp:txXfrm>
    </dsp:sp>
    <dsp:sp modelId="{507099C6-AEFD-4F58-B41C-53FCC42C6954}">
      <dsp:nvSpPr>
        <dsp:cNvPr id="0" name=""/>
        <dsp:cNvSpPr/>
      </dsp:nvSpPr>
      <dsp:spPr>
        <a:xfrm>
          <a:off x="3892643" y="0"/>
          <a:ext cx="2142110" cy="1387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500" kern="1200" dirty="0"/>
            <a:t>なぜ面白いと感じるのだろう？</a:t>
          </a:r>
        </a:p>
      </dsp:txBody>
      <dsp:txXfrm>
        <a:off x="4565758" y="30481"/>
        <a:ext cx="1438515" cy="979739"/>
      </dsp:txXfrm>
    </dsp:sp>
    <dsp:sp modelId="{2FFCB695-56CC-4C50-B917-2CA4C7551013}">
      <dsp:nvSpPr>
        <dsp:cNvPr id="0" name=""/>
        <dsp:cNvSpPr/>
      </dsp:nvSpPr>
      <dsp:spPr>
        <a:xfrm>
          <a:off x="397621" y="0"/>
          <a:ext cx="2142110" cy="1387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500" kern="1200" dirty="0"/>
            <a:t>面白いなぁ</a:t>
          </a:r>
        </a:p>
      </dsp:txBody>
      <dsp:txXfrm>
        <a:off x="428102" y="30481"/>
        <a:ext cx="1438515" cy="979739"/>
      </dsp:txXfrm>
    </dsp:sp>
    <dsp:sp modelId="{A4368190-1F73-42E3-B7A6-613809CF596C}">
      <dsp:nvSpPr>
        <dsp:cNvPr id="0" name=""/>
        <dsp:cNvSpPr/>
      </dsp:nvSpPr>
      <dsp:spPr>
        <a:xfrm>
          <a:off x="1295226" y="247166"/>
          <a:ext cx="1877598" cy="187759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読む快楽</a:t>
          </a:r>
        </a:p>
      </dsp:txBody>
      <dsp:txXfrm>
        <a:off x="1845162" y="797102"/>
        <a:ext cx="1327662" cy="1327662"/>
      </dsp:txXfrm>
    </dsp:sp>
    <dsp:sp modelId="{4C1FDA93-CB2A-4D50-A7F5-2626A2D7144D}">
      <dsp:nvSpPr>
        <dsp:cNvPr id="0" name=""/>
        <dsp:cNvSpPr/>
      </dsp:nvSpPr>
      <dsp:spPr>
        <a:xfrm rot="5400000">
          <a:off x="3259550" y="247166"/>
          <a:ext cx="1877598" cy="187759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仮説構築</a:t>
          </a:r>
        </a:p>
      </dsp:txBody>
      <dsp:txXfrm rot="-5400000">
        <a:off x="3259550" y="797102"/>
        <a:ext cx="1327662" cy="1327662"/>
      </dsp:txXfrm>
    </dsp:sp>
    <dsp:sp modelId="{344A5A4D-53E3-4323-8EB0-A1C2B5BFB264}">
      <dsp:nvSpPr>
        <dsp:cNvPr id="0" name=""/>
        <dsp:cNvSpPr/>
      </dsp:nvSpPr>
      <dsp:spPr>
        <a:xfrm rot="10800000">
          <a:off x="3259550" y="2211490"/>
          <a:ext cx="1877598" cy="187759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仮説検証</a:t>
          </a:r>
        </a:p>
      </dsp:txBody>
      <dsp:txXfrm rot="10800000">
        <a:off x="3259550" y="2211490"/>
        <a:ext cx="1327662" cy="1327662"/>
      </dsp:txXfrm>
    </dsp:sp>
    <dsp:sp modelId="{915BB819-8941-4506-A948-054188A20755}">
      <dsp:nvSpPr>
        <dsp:cNvPr id="0" name=""/>
        <dsp:cNvSpPr/>
      </dsp:nvSpPr>
      <dsp:spPr>
        <a:xfrm rot="16200000">
          <a:off x="1295226" y="2211490"/>
          <a:ext cx="1877598" cy="187759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600" kern="1200" dirty="0"/>
            <a:t>新たな読解</a:t>
          </a:r>
        </a:p>
      </dsp:txBody>
      <dsp:txXfrm rot="5400000">
        <a:off x="1845162" y="2211490"/>
        <a:ext cx="1327662" cy="1327662"/>
      </dsp:txXfrm>
    </dsp:sp>
    <dsp:sp modelId="{2D071617-BA02-4757-A7A9-61253FF9A526}">
      <dsp:nvSpPr>
        <dsp:cNvPr id="0" name=""/>
        <dsp:cNvSpPr/>
      </dsp:nvSpPr>
      <dsp:spPr>
        <a:xfrm>
          <a:off x="2892052" y="1777864"/>
          <a:ext cx="648270" cy="56371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78E94C-2E39-4853-96A4-2F84F21A2396}">
      <dsp:nvSpPr>
        <dsp:cNvPr id="0" name=""/>
        <dsp:cNvSpPr/>
      </dsp:nvSpPr>
      <dsp:spPr>
        <a:xfrm rot="10800000">
          <a:off x="2892052" y="1994677"/>
          <a:ext cx="648270" cy="56371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7FB88-AF1F-432D-A639-6426ED97D78A}">
      <dsp:nvSpPr>
        <dsp:cNvPr id="0" name=""/>
        <dsp:cNvSpPr/>
      </dsp:nvSpPr>
      <dsp:spPr>
        <a:xfrm>
          <a:off x="3892643" y="2948654"/>
          <a:ext cx="2142110" cy="1387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600" kern="1200" dirty="0"/>
            <a:t>原因はこれだ！</a:t>
          </a:r>
        </a:p>
      </dsp:txBody>
      <dsp:txXfrm>
        <a:off x="4565758" y="3326035"/>
        <a:ext cx="1438515" cy="979739"/>
      </dsp:txXfrm>
    </dsp:sp>
    <dsp:sp modelId="{EA1ACDDF-238D-4F0A-96AA-A61EFAFC8B46}">
      <dsp:nvSpPr>
        <dsp:cNvPr id="0" name=""/>
        <dsp:cNvSpPr/>
      </dsp:nvSpPr>
      <dsp:spPr>
        <a:xfrm>
          <a:off x="397621" y="2948654"/>
          <a:ext cx="2142110" cy="1387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600" kern="1200" dirty="0"/>
            <a:t>世界の見え方がこれまでと違う！</a:t>
          </a:r>
        </a:p>
      </dsp:txBody>
      <dsp:txXfrm>
        <a:off x="428102" y="3326035"/>
        <a:ext cx="1438515" cy="979739"/>
      </dsp:txXfrm>
    </dsp:sp>
    <dsp:sp modelId="{507099C6-AEFD-4F58-B41C-53FCC42C6954}">
      <dsp:nvSpPr>
        <dsp:cNvPr id="0" name=""/>
        <dsp:cNvSpPr/>
      </dsp:nvSpPr>
      <dsp:spPr>
        <a:xfrm>
          <a:off x="3892643" y="0"/>
          <a:ext cx="2142110" cy="1387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600" kern="1200" dirty="0"/>
            <a:t>なぜこのようなことが起こるのだろう？</a:t>
          </a:r>
        </a:p>
      </dsp:txBody>
      <dsp:txXfrm>
        <a:off x="4565758" y="30481"/>
        <a:ext cx="1438515" cy="979739"/>
      </dsp:txXfrm>
    </dsp:sp>
    <dsp:sp modelId="{2FFCB695-56CC-4C50-B917-2CA4C7551013}">
      <dsp:nvSpPr>
        <dsp:cNvPr id="0" name=""/>
        <dsp:cNvSpPr/>
      </dsp:nvSpPr>
      <dsp:spPr>
        <a:xfrm>
          <a:off x="397621" y="0"/>
          <a:ext cx="2142110" cy="1387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600" kern="1200" dirty="0"/>
            <a:t>これやってみようかなぁ</a:t>
          </a:r>
        </a:p>
      </dsp:txBody>
      <dsp:txXfrm>
        <a:off x="428102" y="30481"/>
        <a:ext cx="1438515" cy="979739"/>
      </dsp:txXfrm>
    </dsp:sp>
    <dsp:sp modelId="{A4368190-1F73-42E3-B7A6-613809CF596C}">
      <dsp:nvSpPr>
        <dsp:cNvPr id="0" name=""/>
        <dsp:cNvSpPr/>
      </dsp:nvSpPr>
      <dsp:spPr>
        <a:xfrm>
          <a:off x="1295226" y="247166"/>
          <a:ext cx="1877598" cy="187759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kern="1200" dirty="0"/>
            <a:t>興味・関心</a:t>
          </a:r>
        </a:p>
      </dsp:txBody>
      <dsp:txXfrm>
        <a:off x="1845162" y="797102"/>
        <a:ext cx="1327662" cy="1327662"/>
      </dsp:txXfrm>
    </dsp:sp>
    <dsp:sp modelId="{4C1FDA93-CB2A-4D50-A7F5-2626A2D7144D}">
      <dsp:nvSpPr>
        <dsp:cNvPr id="0" name=""/>
        <dsp:cNvSpPr/>
      </dsp:nvSpPr>
      <dsp:spPr>
        <a:xfrm rot="5400000">
          <a:off x="3259550" y="247166"/>
          <a:ext cx="1877598" cy="187759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kern="1200" dirty="0"/>
            <a:t>仮説構築</a:t>
          </a:r>
        </a:p>
      </dsp:txBody>
      <dsp:txXfrm rot="-5400000">
        <a:off x="3259550" y="797102"/>
        <a:ext cx="1327662" cy="1327662"/>
      </dsp:txXfrm>
    </dsp:sp>
    <dsp:sp modelId="{344A5A4D-53E3-4323-8EB0-A1C2B5BFB264}">
      <dsp:nvSpPr>
        <dsp:cNvPr id="0" name=""/>
        <dsp:cNvSpPr/>
      </dsp:nvSpPr>
      <dsp:spPr>
        <a:xfrm rot="10800000">
          <a:off x="3259550" y="2211490"/>
          <a:ext cx="1877598" cy="187759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kern="1200" dirty="0"/>
            <a:t>仮説検証</a:t>
          </a:r>
        </a:p>
      </dsp:txBody>
      <dsp:txXfrm rot="10800000">
        <a:off x="3259550" y="2211490"/>
        <a:ext cx="1327662" cy="1327662"/>
      </dsp:txXfrm>
    </dsp:sp>
    <dsp:sp modelId="{915BB819-8941-4506-A948-054188A20755}">
      <dsp:nvSpPr>
        <dsp:cNvPr id="0" name=""/>
        <dsp:cNvSpPr/>
      </dsp:nvSpPr>
      <dsp:spPr>
        <a:xfrm rot="16200000">
          <a:off x="1295226" y="2211490"/>
          <a:ext cx="1877598" cy="187759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500" kern="1200" dirty="0"/>
            <a:t>世界観の獲得</a:t>
          </a:r>
        </a:p>
      </dsp:txBody>
      <dsp:txXfrm rot="5400000">
        <a:off x="1845162" y="2211490"/>
        <a:ext cx="1327662" cy="1327662"/>
      </dsp:txXfrm>
    </dsp:sp>
    <dsp:sp modelId="{2D071617-BA02-4757-A7A9-61253FF9A526}">
      <dsp:nvSpPr>
        <dsp:cNvPr id="0" name=""/>
        <dsp:cNvSpPr/>
      </dsp:nvSpPr>
      <dsp:spPr>
        <a:xfrm>
          <a:off x="2892052" y="1777864"/>
          <a:ext cx="648270" cy="56371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78E94C-2E39-4853-96A4-2F84F21A2396}">
      <dsp:nvSpPr>
        <dsp:cNvPr id="0" name=""/>
        <dsp:cNvSpPr/>
      </dsp:nvSpPr>
      <dsp:spPr>
        <a:xfrm rot="10800000">
          <a:off x="2892052" y="1994677"/>
          <a:ext cx="648270" cy="56371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AB956-C268-414B-A926-0C029F5A5AED}">
      <dsp:nvSpPr>
        <dsp:cNvPr id="0" name=""/>
        <dsp:cNvSpPr/>
      </dsp:nvSpPr>
      <dsp:spPr>
        <a:xfrm>
          <a:off x="529258" y="0"/>
          <a:ext cx="5998266" cy="504056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82096C-8864-4ACD-95CF-CB94E2994DF3}">
      <dsp:nvSpPr>
        <dsp:cNvPr id="0" name=""/>
        <dsp:cNvSpPr/>
      </dsp:nvSpPr>
      <dsp:spPr>
        <a:xfrm>
          <a:off x="239131" y="1512168"/>
          <a:ext cx="2117035" cy="20162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400" kern="1200" dirty="0"/>
            <a:t>あなたは～だ</a:t>
          </a:r>
        </a:p>
      </dsp:txBody>
      <dsp:txXfrm>
        <a:off x="337555" y="1610592"/>
        <a:ext cx="1920187" cy="1819376"/>
      </dsp:txXfrm>
    </dsp:sp>
    <dsp:sp modelId="{03FE1EB3-CC11-46E5-A099-CC102E74255A}">
      <dsp:nvSpPr>
        <dsp:cNvPr id="0" name=""/>
        <dsp:cNvSpPr/>
      </dsp:nvSpPr>
      <dsp:spPr>
        <a:xfrm>
          <a:off x="2469874" y="1512168"/>
          <a:ext cx="2117035" cy="2016224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400" kern="1200" dirty="0"/>
            <a:t>だから</a:t>
          </a:r>
        </a:p>
      </dsp:txBody>
      <dsp:txXfrm>
        <a:off x="2568298" y="1610592"/>
        <a:ext cx="1920187" cy="1819376"/>
      </dsp:txXfrm>
    </dsp:sp>
    <dsp:sp modelId="{176BCD47-2540-4919-8577-7B248DCD19DA}">
      <dsp:nvSpPr>
        <dsp:cNvPr id="0" name=""/>
        <dsp:cNvSpPr/>
      </dsp:nvSpPr>
      <dsp:spPr>
        <a:xfrm>
          <a:off x="4700617" y="1512168"/>
          <a:ext cx="2117035" cy="2016224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400" kern="1200" dirty="0"/>
            <a:t>あなたを愛しています</a:t>
          </a:r>
        </a:p>
      </dsp:txBody>
      <dsp:txXfrm>
        <a:off x="4799041" y="1610592"/>
        <a:ext cx="1920187" cy="18193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AB956-C268-414B-A926-0C029F5A5AED}">
      <dsp:nvSpPr>
        <dsp:cNvPr id="0" name=""/>
        <dsp:cNvSpPr/>
      </dsp:nvSpPr>
      <dsp:spPr>
        <a:xfrm>
          <a:off x="529258" y="0"/>
          <a:ext cx="5998266" cy="504056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82096C-8864-4ACD-95CF-CB94E2994DF3}">
      <dsp:nvSpPr>
        <dsp:cNvPr id="0" name=""/>
        <dsp:cNvSpPr/>
      </dsp:nvSpPr>
      <dsp:spPr>
        <a:xfrm>
          <a:off x="239131" y="1512168"/>
          <a:ext cx="2117035" cy="20162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400" kern="1200" dirty="0"/>
            <a:t>あなたは～だ</a:t>
          </a:r>
        </a:p>
      </dsp:txBody>
      <dsp:txXfrm>
        <a:off x="337555" y="1610592"/>
        <a:ext cx="1920187" cy="1819376"/>
      </dsp:txXfrm>
    </dsp:sp>
    <dsp:sp modelId="{03FE1EB3-CC11-46E5-A099-CC102E74255A}">
      <dsp:nvSpPr>
        <dsp:cNvPr id="0" name=""/>
        <dsp:cNvSpPr/>
      </dsp:nvSpPr>
      <dsp:spPr>
        <a:xfrm>
          <a:off x="2469874" y="1512168"/>
          <a:ext cx="2117035" cy="2016224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400" kern="1200" dirty="0"/>
            <a:t>だから</a:t>
          </a:r>
        </a:p>
      </dsp:txBody>
      <dsp:txXfrm>
        <a:off x="2568298" y="1610592"/>
        <a:ext cx="1920187" cy="1819376"/>
      </dsp:txXfrm>
    </dsp:sp>
    <dsp:sp modelId="{176BCD47-2540-4919-8577-7B248DCD19DA}">
      <dsp:nvSpPr>
        <dsp:cNvPr id="0" name=""/>
        <dsp:cNvSpPr/>
      </dsp:nvSpPr>
      <dsp:spPr>
        <a:xfrm>
          <a:off x="4700617" y="1512168"/>
          <a:ext cx="2117035" cy="2016224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3400" kern="1200" dirty="0"/>
            <a:t>差別されてしかるべきだ</a:t>
          </a:r>
        </a:p>
      </dsp:txBody>
      <dsp:txXfrm>
        <a:off x="4799041" y="1610592"/>
        <a:ext cx="1920187" cy="18193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CE6C8-5D56-4526-8EC5-E2BF07803A77}">
      <dsp:nvSpPr>
        <dsp:cNvPr id="0" name=""/>
        <dsp:cNvSpPr/>
      </dsp:nvSpPr>
      <dsp:spPr>
        <a:xfrm rot="5400000">
          <a:off x="-207822" y="210885"/>
          <a:ext cx="1385485" cy="96984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興味・関心</a:t>
          </a:r>
          <a:endParaRPr lang="ja-JP" altLang="en-US" sz="1200" kern="1200" dirty="0"/>
        </a:p>
      </dsp:txBody>
      <dsp:txXfrm rot="-5400000">
        <a:off x="1" y="487982"/>
        <a:ext cx="969840" cy="415645"/>
      </dsp:txXfrm>
    </dsp:sp>
    <dsp:sp modelId="{7A606A8B-958D-4C2F-BBC6-BA1521FFD20E}">
      <dsp:nvSpPr>
        <dsp:cNvPr id="0" name=""/>
        <dsp:cNvSpPr/>
      </dsp:nvSpPr>
      <dsp:spPr>
        <a:xfrm rot="5400000">
          <a:off x="4283109" y="-3310206"/>
          <a:ext cx="900565" cy="75271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3600" kern="1200" dirty="0"/>
            <a:t>なぜ差別をしてしまうのだろう？</a:t>
          </a:r>
        </a:p>
      </dsp:txBody>
      <dsp:txXfrm rot="-5400000">
        <a:off x="969840" y="47025"/>
        <a:ext cx="7483141" cy="812641"/>
      </dsp:txXfrm>
    </dsp:sp>
    <dsp:sp modelId="{1D9BCFD9-23C7-457C-9D9E-143A80CDF007}">
      <dsp:nvSpPr>
        <dsp:cNvPr id="0" name=""/>
        <dsp:cNvSpPr/>
      </dsp:nvSpPr>
      <dsp:spPr>
        <a:xfrm rot="5400000">
          <a:off x="-207822" y="1451204"/>
          <a:ext cx="1385485" cy="96984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仮説構築</a:t>
          </a:r>
          <a:endParaRPr lang="ja-JP" altLang="en-US" sz="1200" kern="1200" dirty="0"/>
        </a:p>
      </dsp:txBody>
      <dsp:txXfrm rot="-5400000">
        <a:off x="1" y="1728301"/>
        <a:ext cx="969840" cy="415645"/>
      </dsp:txXfrm>
    </dsp:sp>
    <dsp:sp modelId="{FF4283B6-0C9B-4520-8D9B-4A5CE76AFA89}">
      <dsp:nvSpPr>
        <dsp:cNvPr id="0" name=""/>
        <dsp:cNvSpPr/>
      </dsp:nvSpPr>
      <dsp:spPr>
        <a:xfrm rot="5400000">
          <a:off x="4283109" y="-2069887"/>
          <a:ext cx="900565" cy="75271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3600" kern="1200" dirty="0"/>
            <a:t>差別とは～だ。</a:t>
          </a:r>
        </a:p>
      </dsp:txBody>
      <dsp:txXfrm rot="-5400000">
        <a:off x="969840" y="1287344"/>
        <a:ext cx="7483141" cy="812641"/>
      </dsp:txXfrm>
    </dsp:sp>
    <dsp:sp modelId="{27734E14-7FF6-470E-AF50-5DE8A2AEA1DF}">
      <dsp:nvSpPr>
        <dsp:cNvPr id="0" name=""/>
        <dsp:cNvSpPr/>
      </dsp:nvSpPr>
      <dsp:spPr>
        <a:xfrm rot="5400000">
          <a:off x="-207822" y="2691523"/>
          <a:ext cx="1385485" cy="96984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仮説検証</a:t>
          </a:r>
          <a:endParaRPr lang="ja-JP" altLang="en-US" sz="1200" kern="1200" dirty="0"/>
        </a:p>
      </dsp:txBody>
      <dsp:txXfrm rot="-5400000">
        <a:off x="1" y="2968620"/>
        <a:ext cx="969840" cy="415645"/>
      </dsp:txXfrm>
    </dsp:sp>
    <dsp:sp modelId="{3F6F3C8D-766B-4AE8-8514-A1ABFF937644}">
      <dsp:nvSpPr>
        <dsp:cNvPr id="0" name=""/>
        <dsp:cNvSpPr/>
      </dsp:nvSpPr>
      <dsp:spPr>
        <a:xfrm rot="5400000">
          <a:off x="4283109" y="-829568"/>
          <a:ext cx="900565" cy="75271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3600" kern="1200" dirty="0"/>
            <a:t>どんな「差別」があるのか？</a:t>
          </a:r>
        </a:p>
      </dsp:txBody>
      <dsp:txXfrm rot="-5400000">
        <a:off x="969840" y="2527663"/>
        <a:ext cx="7483141" cy="812641"/>
      </dsp:txXfrm>
    </dsp:sp>
    <dsp:sp modelId="{C6AC7970-964F-495D-8577-AF76F75EE5ED}">
      <dsp:nvSpPr>
        <dsp:cNvPr id="0" name=""/>
        <dsp:cNvSpPr/>
      </dsp:nvSpPr>
      <dsp:spPr>
        <a:xfrm rot="5400000">
          <a:off x="-207822" y="3931842"/>
          <a:ext cx="1385485" cy="96984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世界観の獲得</a:t>
          </a:r>
          <a:endParaRPr lang="ja-JP" altLang="en-US" sz="1200" kern="1200" dirty="0"/>
        </a:p>
      </dsp:txBody>
      <dsp:txXfrm rot="-5400000">
        <a:off x="1" y="4208939"/>
        <a:ext cx="969840" cy="415645"/>
      </dsp:txXfrm>
    </dsp:sp>
    <dsp:sp modelId="{00036959-35A8-48C1-B742-B2C93DA0704F}">
      <dsp:nvSpPr>
        <dsp:cNvPr id="0" name=""/>
        <dsp:cNvSpPr/>
      </dsp:nvSpPr>
      <dsp:spPr>
        <a:xfrm rot="5400000">
          <a:off x="4283109" y="410750"/>
          <a:ext cx="900565" cy="75271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3600" kern="1200" dirty="0"/>
            <a:t>私は「差別」をしているかもしれない。</a:t>
          </a:r>
        </a:p>
      </dsp:txBody>
      <dsp:txXfrm rot="-5400000">
        <a:off x="969840" y="3767981"/>
        <a:ext cx="7483141" cy="812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C5178-7A6A-4D84-AB8B-B48A73C8E5AC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0AF6B-678B-4676-ADD4-3D3361BA1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48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3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86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8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23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9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24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20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02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18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32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61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26240-407E-47B9-8F25-7B829FA028BE}" type="datetimeFigureOut">
              <a:rPr kumimoji="1" lang="ja-JP" altLang="en-US" smtClean="0"/>
              <a:t>2019/1/25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A79B9-382F-4FB4-951C-91D234E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62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/>
              <a:t>私をブンガクに連れてって</a:t>
            </a:r>
            <a:br>
              <a:rPr kumimoji="1" lang="en-US" altLang="ja-JP" dirty="0"/>
            </a:br>
            <a:r>
              <a:rPr lang="ja-JP" altLang="en-US" sz="4000" dirty="0"/>
              <a:t>その３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ja-JP" altLang="en-US" dirty="0"/>
              <a:t>第一回</a:t>
            </a:r>
          </a:p>
        </p:txBody>
      </p:sp>
    </p:spTree>
    <p:extLst>
      <p:ext uri="{BB962C8B-B14F-4D97-AF65-F5344CB8AC3E}">
        <p14:creationId xmlns:p14="http://schemas.microsoft.com/office/powerpoint/2010/main" val="331565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でも、</a:t>
            </a:r>
            <a:br>
              <a:rPr kumimoji="1" lang="en-US" altLang="ja-JP" dirty="0"/>
            </a:br>
            <a:r>
              <a:rPr lang="ja-JP" altLang="en-US" dirty="0"/>
              <a:t>そのサイクルって、</a:t>
            </a:r>
            <a:br>
              <a:rPr lang="en-US" altLang="ja-JP" dirty="0"/>
            </a:br>
            <a:r>
              <a:rPr lang="ja-JP" altLang="en-US" dirty="0"/>
              <a:t>研究一般を</a:t>
            </a:r>
            <a:br>
              <a:rPr lang="en-US" altLang="ja-JP" dirty="0"/>
            </a:br>
            <a:r>
              <a:rPr lang="ja-JP" altLang="en-US" dirty="0"/>
              <a:t>指すんじゃないの？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9847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3726919127"/>
              </p:ext>
            </p:extLst>
          </p:nvPr>
        </p:nvGraphicFramePr>
        <p:xfrm>
          <a:off x="1187624" y="1700808"/>
          <a:ext cx="6432376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555776" y="661338"/>
            <a:ext cx="3754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研究というサイクル</a:t>
            </a:r>
          </a:p>
        </p:txBody>
      </p:sp>
    </p:spTree>
    <p:extLst>
      <p:ext uri="{BB962C8B-B14F-4D97-AF65-F5344CB8AC3E}">
        <p14:creationId xmlns:p14="http://schemas.microsoft.com/office/powerpoint/2010/main" val="195443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じゃあ、</a:t>
            </a:r>
            <a:br>
              <a:rPr kumimoji="1" lang="en-US" altLang="ja-JP" dirty="0"/>
            </a:br>
            <a:r>
              <a:rPr lang="ja-JP" altLang="en-US" dirty="0"/>
              <a:t>文学って、</a:t>
            </a:r>
            <a:br>
              <a:rPr lang="en-US" altLang="ja-JP" dirty="0"/>
            </a:br>
            <a:r>
              <a:rPr lang="ja-JP" altLang="en-US" dirty="0"/>
              <a:t>そんなに</a:t>
            </a:r>
            <a:br>
              <a:rPr lang="en-US" altLang="ja-JP" dirty="0"/>
            </a:br>
            <a:r>
              <a:rPr lang="ja-JP" altLang="en-US" dirty="0"/>
              <a:t>特権的な</a:t>
            </a:r>
            <a:br>
              <a:rPr lang="en-US" altLang="ja-JP" dirty="0"/>
            </a:br>
            <a:r>
              <a:rPr lang="ja-JP" altLang="en-US" dirty="0"/>
              <a:t>学問じゃ</a:t>
            </a:r>
            <a:br>
              <a:rPr lang="en-US" altLang="ja-JP" dirty="0"/>
            </a:br>
            <a:r>
              <a:rPr lang="ja-JP" altLang="en-US" dirty="0"/>
              <a:t>ないんだね。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597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kumimoji="1" lang="ja-JP" altLang="en-US" dirty="0"/>
              <a:t>文学から、</a:t>
            </a:r>
            <a:r>
              <a:rPr lang="ja-JP" altLang="en-US" dirty="0"/>
              <a:t>ブンガクへ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2400" b="1" dirty="0"/>
              <a:t>文学を、もっと拡張したい。</a:t>
            </a:r>
            <a:endParaRPr kumimoji="1" lang="en-US" altLang="ja-JP" sz="2400" b="1" dirty="0"/>
          </a:p>
          <a:p>
            <a:r>
              <a:rPr lang="ja-JP" altLang="en-US" sz="2400" b="1" dirty="0"/>
              <a:t>ポップに、そして遍在するものとして、文学を扱ってみたい。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9281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「私は男である」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4800" dirty="0"/>
              <a:t>僕は、男です。</a:t>
            </a:r>
            <a:endParaRPr lang="en-US" altLang="ja-JP" sz="4800" dirty="0"/>
          </a:p>
          <a:p>
            <a:pPr algn="ctr"/>
            <a:r>
              <a:rPr lang="ja-JP" altLang="en-US" sz="4800" dirty="0"/>
              <a:t>私は、男です。</a:t>
            </a:r>
            <a:endParaRPr lang="en-US" altLang="ja-JP" sz="4800" dirty="0"/>
          </a:p>
          <a:p>
            <a:pPr algn="ctr"/>
            <a:r>
              <a:rPr lang="ja-JP" altLang="en-US" sz="4800" dirty="0"/>
              <a:t>あたし、男。</a:t>
            </a:r>
            <a:endParaRPr lang="en-US" altLang="ja-JP" sz="4800" dirty="0"/>
          </a:p>
          <a:p>
            <a:pPr algn="ctr"/>
            <a:r>
              <a:rPr lang="ja-JP" altLang="en-US" sz="4800" dirty="0"/>
              <a:t>うち、男や</a:t>
            </a:r>
            <a:r>
              <a:rPr lang="ja-JP" altLang="en-US" sz="4800" dirty="0" err="1"/>
              <a:t>ねん</a:t>
            </a:r>
            <a:r>
              <a:rPr lang="ja-JP" altLang="en-US" sz="4800" dirty="0"/>
              <a:t>。</a:t>
            </a:r>
            <a:br>
              <a:rPr lang="en-US" altLang="ja-JP" sz="4800" dirty="0"/>
            </a:b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69507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/>
              <a:t>「男」とは何なのか？</a:t>
            </a:r>
          </a:p>
        </p:txBody>
      </p:sp>
    </p:spTree>
    <p:extLst>
      <p:ext uri="{BB962C8B-B14F-4D97-AF65-F5344CB8AC3E}">
        <p14:creationId xmlns:p14="http://schemas.microsoft.com/office/powerpoint/2010/main" val="159821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性別って何？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ja-JP" altLang="en-US" dirty="0"/>
              <a:t>どちらが男？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0" y="2174875"/>
            <a:ext cx="3951288" cy="3951288"/>
          </a:xfrm>
        </p:spPr>
      </p:pic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ja-JP" altLang="en-US" dirty="0"/>
              <a:t>どちらが女？</a:t>
            </a:r>
            <a:endParaRPr kumimoji="1" lang="ja-JP" altLang="en-US" dirty="0"/>
          </a:p>
        </p:txBody>
      </p:sp>
      <p:pic>
        <p:nvPicPr>
          <p:cNvPr id="8" name="コンテンツ プレースホルダー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268" y="2174875"/>
            <a:ext cx="3951288" cy="3951288"/>
          </a:xfrm>
        </p:spPr>
      </p:pic>
    </p:spTree>
    <p:extLst>
      <p:ext uri="{BB962C8B-B14F-4D97-AF65-F5344CB8AC3E}">
        <p14:creationId xmlns:p14="http://schemas.microsoft.com/office/powerpoint/2010/main" val="127844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246136" y="836712"/>
            <a:ext cx="615553" cy="511256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kumimoji="1" lang="ja-JP" altLang="en-US" sz="2800" dirty="0"/>
              <a:t>「男」が「女」を好きになりました。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64088" y="443711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ここには、どんな物語がありえますか？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98072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平凡な話から。</a:t>
            </a:r>
          </a:p>
        </p:txBody>
      </p:sp>
    </p:spTree>
    <p:extLst>
      <p:ext uri="{BB962C8B-B14F-4D97-AF65-F5344CB8AC3E}">
        <p14:creationId xmlns:p14="http://schemas.microsoft.com/office/powerpoint/2010/main" val="237741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63688" y="2564904"/>
            <a:ext cx="5486400" cy="566738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/>
              <a:t>「私」は、「あなた」の</a:t>
            </a:r>
            <a:r>
              <a:rPr kumimoji="1" lang="en-US" altLang="ja-JP" dirty="0"/>
              <a:t>〈</a:t>
            </a:r>
            <a:r>
              <a:rPr kumimoji="1" lang="ja-JP" altLang="en-US" dirty="0"/>
              <a:t>何</a:t>
            </a:r>
            <a:r>
              <a:rPr kumimoji="1" lang="en-US" altLang="ja-JP" dirty="0"/>
              <a:t>〉</a:t>
            </a:r>
            <a:r>
              <a:rPr kumimoji="1" lang="ja-JP" altLang="en-US" dirty="0"/>
              <a:t>を愛しているのだろう？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06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688632"/>
          </a:xfrm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kumimoji="1" lang="ja-JP" altLang="en-US" dirty="0"/>
              <a:t>愛することと、嫌悪することは、</a:t>
            </a:r>
            <a:br>
              <a:rPr kumimoji="1" lang="en-US" altLang="ja-JP" dirty="0"/>
            </a:br>
            <a:r>
              <a:rPr kumimoji="1" lang="ja-JP" altLang="en-US" dirty="0"/>
              <a:t>背中合わせなのではないか？</a:t>
            </a:r>
          </a:p>
        </p:txBody>
      </p:sp>
    </p:spTree>
    <p:extLst>
      <p:ext uri="{BB962C8B-B14F-4D97-AF65-F5344CB8AC3E}">
        <p14:creationId xmlns:p14="http://schemas.microsoft.com/office/powerpoint/2010/main" val="546394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マンダラートにしてみよう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32040" y="555618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マンダラートとは</a:t>
            </a:r>
            <a:r>
              <a:rPr kumimoji="1" lang="en-US" altLang="ja-JP" sz="2800" dirty="0"/>
              <a:t>…</a:t>
            </a:r>
            <a:r>
              <a:rPr kumimoji="1" lang="ja-JP" altLang="en-US" sz="2800" dirty="0"/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401069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/>
              <a:t>盲目の双子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愛すること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あばたもえくぼ</a:t>
            </a:r>
            <a:endParaRPr kumimoji="1" lang="en-US" altLang="ja-JP" dirty="0"/>
          </a:p>
          <a:p>
            <a:r>
              <a:rPr lang="ja-JP" altLang="en-US" dirty="0"/>
              <a:t>好きになっちゃった</a:t>
            </a:r>
            <a:endParaRPr lang="en-US" altLang="ja-JP" dirty="0"/>
          </a:p>
          <a:p>
            <a:r>
              <a:rPr kumimoji="1" lang="ja-JP" altLang="en-US" dirty="0"/>
              <a:t>タブーも気にしない</a:t>
            </a:r>
            <a:endParaRPr kumimoji="1" lang="en-US" altLang="ja-JP" dirty="0"/>
          </a:p>
          <a:p>
            <a:r>
              <a:rPr lang="ja-JP" altLang="en-US" dirty="0"/>
              <a:t>命をかけて守る</a:t>
            </a:r>
            <a:endParaRPr lang="en-US" altLang="ja-JP" dirty="0"/>
          </a:p>
          <a:p>
            <a:pPr marL="0" indent="0" algn="r">
              <a:buNone/>
            </a:pPr>
            <a:r>
              <a:rPr kumimoji="1" lang="ja-JP" altLang="en-US" dirty="0"/>
              <a:t>などなど</a:t>
            </a:r>
            <a:r>
              <a:rPr kumimoji="1" lang="en-US" altLang="ja-JP" dirty="0"/>
              <a:t>…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ヘイトすること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全てが嫌い</a:t>
            </a:r>
            <a:endParaRPr lang="en-US" altLang="ja-JP" dirty="0"/>
          </a:p>
          <a:p>
            <a:r>
              <a:rPr lang="ja-JP" altLang="en-US" dirty="0"/>
              <a:t>存在を脅かす者</a:t>
            </a:r>
            <a:endParaRPr lang="en-US" altLang="ja-JP" dirty="0"/>
          </a:p>
          <a:p>
            <a:r>
              <a:rPr lang="ja-JP" altLang="en-US" dirty="0"/>
              <a:t>制止もきかない</a:t>
            </a:r>
            <a:endParaRPr lang="en-US" altLang="ja-JP" dirty="0"/>
          </a:p>
          <a:p>
            <a:r>
              <a:rPr lang="ja-JP" altLang="en-US" dirty="0"/>
              <a:t>命すら狙う</a:t>
            </a:r>
            <a:endParaRPr lang="en-US" altLang="ja-JP" dirty="0"/>
          </a:p>
          <a:p>
            <a:pPr marL="0" indent="0" algn="r">
              <a:buNone/>
            </a:pPr>
            <a:r>
              <a:rPr lang="ja-JP" altLang="en-US" dirty="0"/>
              <a:t>などなど</a:t>
            </a:r>
            <a:r>
              <a:rPr lang="en-US" altLang="ja-JP" dirty="0"/>
              <a:t>…</a:t>
            </a:r>
          </a:p>
        </p:txBody>
      </p:sp>
      <p:sp>
        <p:nvSpPr>
          <p:cNvPr id="5" name="縦巻き 4"/>
          <p:cNvSpPr/>
          <p:nvPr/>
        </p:nvSpPr>
        <p:spPr>
          <a:xfrm>
            <a:off x="3851920" y="1196752"/>
            <a:ext cx="1033272" cy="3168352"/>
          </a:xfrm>
          <a:prstGeom prst="verticalScroll">
            <a:avLst>
              <a:gd name="adj" fmla="val 25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整合性の欠如</a:t>
            </a:r>
          </a:p>
        </p:txBody>
      </p:sp>
    </p:spTree>
    <p:extLst>
      <p:ext uri="{BB962C8B-B14F-4D97-AF65-F5344CB8AC3E}">
        <p14:creationId xmlns:p14="http://schemas.microsoft.com/office/powerpoint/2010/main" val="233230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3105291176"/>
              </p:ext>
            </p:extLst>
          </p:nvPr>
        </p:nvGraphicFramePr>
        <p:xfrm>
          <a:off x="1043608" y="980728"/>
          <a:ext cx="705678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ハート 3"/>
          <p:cNvSpPr/>
          <p:nvPr/>
        </p:nvSpPr>
        <p:spPr>
          <a:xfrm>
            <a:off x="3491880" y="260648"/>
            <a:ext cx="2232248" cy="223224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730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1520184663"/>
              </p:ext>
            </p:extLst>
          </p:nvPr>
        </p:nvGraphicFramePr>
        <p:xfrm>
          <a:off x="1043608" y="980728"/>
          <a:ext cx="705678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乗算記号 4"/>
          <p:cNvSpPr/>
          <p:nvPr/>
        </p:nvSpPr>
        <p:spPr>
          <a:xfrm>
            <a:off x="3095836" y="188640"/>
            <a:ext cx="2880320" cy="2700300"/>
          </a:xfrm>
          <a:prstGeom prst="mathMultiply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275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/>
              <a:t>差別はどうして生まれるの？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 rot="830778">
            <a:off x="4427064" y="2315188"/>
            <a:ext cx="3748761" cy="3456385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「差別」はダメ。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みんな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わかってる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んじゃないの？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3568" y="3356992"/>
            <a:ext cx="3538736" cy="1584176"/>
          </a:xfrm>
        </p:spPr>
        <p:txBody>
          <a:bodyPr>
            <a:normAutofit/>
          </a:bodyPr>
          <a:lstStyle/>
          <a:p>
            <a:r>
              <a:rPr kumimoji="1" lang="ja-JP" altLang="en-US" sz="1600" dirty="0"/>
              <a:t>根源的に人間は差別してしまうの？</a:t>
            </a:r>
            <a:endParaRPr kumimoji="1" lang="en-US" altLang="ja-JP" sz="1600" dirty="0"/>
          </a:p>
          <a:p>
            <a:r>
              <a:rPr lang="ja-JP" altLang="en-US" sz="1600" dirty="0"/>
              <a:t>宗教は関係するの？</a:t>
            </a:r>
            <a:endParaRPr lang="en-US" altLang="ja-JP" sz="1600" dirty="0"/>
          </a:p>
          <a:p>
            <a:r>
              <a:rPr lang="ja-JP" altLang="en-US" sz="1600" dirty="0"/>
              <a:t>肌の色は？</a:t>
            </a:r>
            <a:endParaRPr lang="en-US" altLang="ja-JP" sz="1600" dirty="0"/>
          </a:p>
          <a:p>
            <a:r>
              <a:rPr lang="ja-JP" altLang="en-US" sz="1600" dirty="0"/>
              <a:t>どうして「それ」が差別の対象になるの？</a:t>
            </a:r>
            <a:endParaRPr lang="en-US" altLang="ja-JP" sz="1600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209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63888" y="6165304"/>
            <a:ext cx="5256584" cy="490066"/>
          </a:xfrm>
        </p:spPr>
        <p:txBody>
          <a:bodyPr>
            <a:normAutofit/>
          </a:bodyPr>
          <a:lstStyle/>
          <a:p>
            <a:r>
              <a:rPr kumimoji="1" lang="en-US" altLang="ja-JP" sz="2000" dirty="0"/>
              <a:t>2019</a:t>
            </a:r>
            <a:r>
              <a:rPr kumimoji="1" lang="ja-JP" altLang="en-US" sz="2000" dirty="0"/>
              <a:t>年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月</a:t>
            </a:r>
            <a:r>
              <a:rPr kumimoji="1" lang="en-US" altLang="ja-JP" sz="2000" dirty="0"/>
              <a:t>9</a:t>
            </a:r>
            <a:r>
              <a:rPr kumimoji="1" lang="ja-JP" altLang="en-US" sz="2000" dirty="0"/>
              <a:t>日　読売新聞を参照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エリック・カウフマンによると</a:t>
            </a:r>
            <a:r>
              <a:rPr kumimoji="1" lang="en-US" altLang="ja-JP" dirty="0"/>
              <a:t>…</a:t>
            </a:r>
          </a:p>
          <a:p>
            <a:endParaRPr lang="en-US" altLang="ja-JP" dirty="0"/>
          </a:p>
          <a:p>
            <a:r>
              <a:rPr kumimoji="1" lang="ja-JP" altLang="en-US" dirty="0"/>
              <a:t>「差別」を批判、抑圧してきた</a:t>
            </a:r>
            <a:endParaRPr kumimoji="1" lang="en-US" altLang="ja-JP" dirty="0"/>
          </a:p>
          <a:p>
            <a:r>
              <a:rPr kumimoji="1" lang="ja-JP" altLang="en-US" dirty="0"/>
              <a:t>それはフラストレーションとして蓄積される</a:t>
            </a:r>
            <a:endParaRPr kumimoji="1" lang="en-US" altLang="ja-JP" dirty="0"/>
          </a:p>
          <a:p>
            <a:r>
              <a:rPr lang="ja-JP" altLang="en-US" dirty="0"/>
              <a:t>「差別」を公言する者が出てくれば、その溜まったフラストレーションが爆発する</a:t>
            </a:r>
            <a:endParaRPr kumimoji="1"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といった趣旨のことを言っています。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5516685"/>
      </p:ext>
    </p:extLst>
  </p:cSld>
  <p:clrMapOvr>
    <a:masterClrMapping/>
  </p:clrMapOvr>
  <p:transition spd="slow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3600" dirty="0"/>
              <a:t>差別はダメ、ではなく、差別とは何か、へ。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727152"/>
              </p:ext>
            </p:extLst>
          </p:nvPr>
        </p:nvGraphicFramePr>
        <p:xfrm>
          <a:off x="395536" y="1340768"/>
          <a:ext cx="849694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071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「差別」をしているかもしれない「私」</a:t>
            </a:r>
          </a:p>
        </p:txBody>
      </p:sp>
      <p:sp>
        <p:nvSpPr>
          <p:cNvPr id="3" name="下矢印 2"/>
          <p:cNvSpPr/>
          <p:nvPr/>
        </p:nvSpPr>
        <p:spPr>
          <a:xfrm>
            <a:off x="4067944" y="14794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19672" y="2847985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「私」を外から見てみよう</a:t>
            </a:r>
          </a:p>
        </p:txBody>
      </p:sp>
      <p:sp>
        <p:nvSpPr>
          <p:cNvPr id="5" name="下矢印 4"/>
          <p:cNvSpPr/>
          <p:nvPr/>
        </p:nvSpPr>
        <p:spPr>
          <a:xfrm>
            <a:off x="4067944" y="371703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9684" y="4941168"/>
            <a:ext cx="7500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「ブンガク」に連れ去られようとしている「私」とは誰なのか？</a:t>
            </a:r>
          </a:p>
        </p:txBody>
      </p:sp>
    </p:spTree>
    <p:extLst>
      <p:ext uri="{BB962C8B-B14F-4D97-AF65-F5344CB8AC3E}">
        <p14:creationId xmlns:p14="http://schemas.microsoft.com/office/powerpoint/2010/main" val="26436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44016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まぁそれはちょっと難しそうなので</a:t>
            </a:r>
            <a:r>
              <a:rPr kumimoji="1" lang="en-US" altLang="ja-JP" dirty="0"/>
              <a:t>…</a:t>
            </a:r>
            <a:br>
              <a:rPr kumimoji="1" lang="en-US" altLang="ja-JP" dirty="0"/>
            </a:br>
            <a:r>
              <a:rPr lang="ja-JP" altLang="en-US" dirty="0"/>
              <a:t>（スライドの作成が）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40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4193084506"/>
              </p:ext>
            </p:extLst>
          </p:nvPr>
        </p:nvGraphicFramePr>
        <p:xfrm>
          <a:off x="1403648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2411760" y="836712"/>
            <a:ext cx="460851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/>
              <a:t>マトリックス化！</a:t>
            </a:r>
          </a:p>
        </p:txBody>
      </p:sp>
      <p:sp>
        <p:nvSpPr>
          <p:cNvPr id="4" name="左矢印 3"/>
          <p:cNvSpPr/>
          <p:nvPr/>
        </p:nvSpPr>
        <p:spPr>
          <a:xfrm>
            <a:off x="7020272" y="5153427"/>
            <a:ext cx="978408" cy="484632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1575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0" y="4725144"/>
            <a:ext cx="3456384" cy="1143000"/>
          </a:xfrm>
        </p:spPr>
        <p:txBody>
          <a:bodyPr/>
          <a:lstStyle/>
          <a:p>
            <a:pPr algn="l"/>
            <a:r>
              <a:rPr kumimoji="1" lang="ja-JP" altLang="en-US" dirty="0"/>
              <a:t>文学って何？</a:t>
            </a:r>
          </a:p>
        </p:txBody>
      </p:sp>
    </p:spTree>
    <p:extLst>
      <p:ext uri="{BB962C8B-B14F-4D97-AF65-F5344CB8AC3E}">
        <p14:creationId xmlns:p14="http://schemas.microsoft.com/office/powerpoint/2010/main" val="28514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2818656" cy="5184576"/>
          </a:xfrm>
        </p:spPr>
        <p:txBody>
          <a:bodyPr vert="eaVert">
            <a:normAutofit/>
          </a:bodyPr>
          <a:lstStyle/>
          <a:p>
            <a:pPr algn="l"/>
            <a:r>
              <a:rPr kumimoji="1" lang="ja-JP" altLang="en-US" dirty="0"/>
              <a:t>最近も漱石の成績が発見されて話題になりましたね。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221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3429000"/>
            <a:ext cx="8229600" cy="2520280"/>
          </a:xfrm>
        </p:spPr>
        <p:txBody>
          <a:bodyPr>
            <a:normAutofit/>
          </a:bodyPr>
          <a:lstStyle/>
          <a:p>
            <a:br>
              <a:rPr lang="en-US" altLang="ja-JP" dirty="0"/>
            </a:br>
            <a:r>
              <a:rPr lang="ja-JP" altLang="en-US" dirty="0"/>
              <a:t>私を文学に連れてかないで</a:t>
            </a:r>
            <a:r>
              <a:rPr lang="en-US" altLang="ja-JP" dirty="0"/>
              <a:t>…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43808" y="234888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/>
              <a:t>・・・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20082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75656" y="260648"/>
            <a:ext cx="5878532" cy="61926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/>
              <a:t>文学は病気です。放っておくと繊細かつ難解になり、深刻かつ真面目になってしまう。政治的な権力こそ持たないが、文学的な強者、つまり文学エリートになってしまう。僕は文学のエリートにはなりたくない。文学エリートを避けるためには、ある種の遊び、いいかげんな姿勢が必要なんです。ノマド（放浪の民）みたいに自由自在に軽やかに移動していくことが大切です。文学は、思考停止してしまったら捕えられて一巻の終わり、というゲームです。</a:t>
            </a:r>
            <a:endParaRPr kumimoji="1" lang="en-US" altLang="ja-JP" sz="2800" dirty="0"/>
          </a:p>
          <a:p>
            <a:endParaRPr kumimoji="1" lang="en-US" altLang="ja-JP" dirty="0"/>
          </a:p>
          <a:p>
            <a:pPr algn="r"/>
            <a:r>
              <a:rPr lang="ja-JP" altLang="en-US" sz="1600" dirty="0"/>
              <a:t>高橋源一郎</a:t>
            </a:r>
            <a:r>
              <a:rPr lang="en-US" altLang="ja-JP" sz="1600" dirty="0"/>
              <a:t>『</a:t>
            </a:r>
            <a:r>
              <a:rPr lang="ja-JP" altLang="en-US" sz="1600" dirty="0"/>
              <a:t>百年の孤独　ニッポンの小説</a:t>
            </a:r>
            <a:r>
              <a:rPr lang="en-US" altLang="ja-JP" sz="1600" dirty="0"/>
              <a:t>』</a:t>
            </a:r>
            <a:r>
              <a:rPr lang="ja-JP" altLang="en-US" sz="1600" dirty="0"/>
              <a:t>文藝春秋　２００７年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97703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550975998"/>
              </p:ext>
            </p:extLst>
          </p:nvPr>
        </p:nvGraphicFramePr>
        <p:xfrm>
          <a:off x="1187624" y="1700808"/>
          <a:ext cx="6432376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555776" y="661338"/>
            <a:ext cx="3754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/>
              <a:t>文学というサイクル</a:t>
            </a:r>
          </a:p>
        </p:txBody>
      </p:sp>
    </p:spTree>
    <p:extLst>
      <p:ext uri="{BB962C8B-B14F-4D97-AF65-F5344CB8AC3E}">
        <p14:creationId xmlns:p14="http://schemas.microsoft.com/office/powerpoint/2010/main" val="142510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657</Words>
  <Application>Microsoft Office PowerPoint</Application>
  <PresentationFormat>画面に合わせる (4:3)</PresentationFormat>
  <Paragraphs>107</Paragraphs>
  <Slides>26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​​テーマ</vt:lpstr>
      <vt:lpstr>私をブンガクに連れてって その３</vt:lpstr>
      <vt:lpstr>マンダラートにしてみよう</vt:lpstr>
      <vt:lpstr>まぁそれはちょっと難しそうなので… （スライドの作成が）</vt:lpstr>
      <vt:lpstr>PowerPoint プレゼンテーション</vt:lpstr>
      <vt:lpstr>文学って何？</vt:lpstr>
      <vt:lpstr>最近も漱石の成績が発見されて話題になりましたね。</vt:lpstr>
      <vt:lpstr> 私を文学に連れてかないで…</vt:lpstr>
      <vt:lpstr>PowerPoint プレゼンテーション</vt:lpstr>
      <vt:lpstr>PowerPoint プレゼンテーション</vt:lpstr>
      <vt:lpstr>でも、 そのサイクルって、 研究一般を 指すんじゃないの？</vt:lpstr>
      <vt:lpstr>PowerPoint プレゼンテーション</vt:lpstr>
      <vt:lpstr>じゃあ、 文学って、 そんなに 特権的な 学問じゃ ないんだね。</vt:lpstr>
      <vt:lpstr>文学から、ブンガクへ</vt:lpstr>
      <vt:lpstr>「私は男である」</vt:lpstr>
      <vt:lpstr>「男」とは何なのか？</vt:lpstr>
      <vt:lpstr>性別って何？</vt:lpstr>
      <vt:lpstr>PowerPoint プレゼンテーション</vt:lpstr>
      <vt:lpstr>「私」は、「あなた」の〈何〉を愛しているのだろう？</vt:lpstr>
      <vt:lpstr>愛することと、嫌悪することは、 背中合わせなのではないか？</vt:lpstr>
      <vt:lpstr>盲目の双子</vt:lpstr>
      <vt:lpstr>PowerPoint プレゼンテーション</vt:lpstr>
      <vt:lpstr>PowerPoint プレゼンテーション</vt:lpstr>
      <vt:lpstr>差別はどうして生まれるの？</vt:lpstr>
      <vt:lpstr>2019年1月9日　読売新聞を参照</vt:lpstr>
      <vt:lpstr>差別はダメ、ではなく、差別とは何か、へ。</vt:lpstr>
      <vt:lpstr>「差別」をしているかもしれない「私」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私をブンガクに連れてって その３</dc:title>
  <dc:creator>Admn</dc:creator>
  <cp:lastModifiedBy>kinjo</cp:lastModifiedBy>
  <cp:revision>33</cp:revision>
  <cp:lastPrinted>2019-01-10T08:22:22Z</cp:lastPrinted>
  <dcterms:created xsi:type="dcterms:W3CDTF">2019-01-09T07:17:21Z</dcterms:created>
  <dcterms:modified xsi:type="dcterms:W3CDTF">2019-01-25T05:09:46Z</dcterms:modified>
</cp:coreProperties>
</file>